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2.xml" ContentType="application/vnd.openxmlformats-officedocument.presentationml.slideMaster+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6.xml.rels" ContentType="application/vnd.openxmlformats-package.relationships+xml"/>
  <Override PartName="/ppt/slideMasters/_rels/slideMaster12.xml.rels" ContentType="application/vnd.openxmlformats-package.relationships+xml"/>
  <Override PartName="/ppt/slideMasters/_rels/slideMaster1.xml.rels" ContentType="application/vnd.openxmlformats-package.relationships+xml"/>
  <Override PartName="/ppt/slideMasters/_rels/slideMaster7.xml.rels" ContentType="application/vnd.openxmlformats-package.relationships+xml"/>
  <Override PartName="/ppt/slideMasters/_rels/slideMaster13.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10.xml.rels" ContentType="application/vnd.openxmlformats-package.relationships+xml"/>
  <Override PartName="/ppt/slideMasters/_rels/slideMaster5.xml.rels" ContentType="application/vnd.openxmlformats-package.relationships+xml"/>
  <Override PartName="/ppt/slideMasters/_rels/slideMaster11.xml.rels" ContentType="application/vnd.openxmlformats-package.relationships+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13.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4.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17.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6.xml.rels" ContentType="application/vnd.openxmlformats-package.relationships+xml"/>
  <Override PartName="/ppt/slideLayouts/_rels/slideLayout12.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s/_rels/slide50.xml.rels" ContentType="application/vnd.openxmlformats-package.relationships+xml"/>
  <Override PartName="/ppt/slides/_rels/slide45.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28.xml.rels" ContentType="application/vnd.openxmlformats-package.relationships+xml"/>
  <Override PartName="/ppt/slides/_rels/slide65.xml.rels" ContentType="application/vnd.openxmlformats-package.relationships+xml"/>
  <Override PartName="/ppt/slides/_rels/slide29.xml.rels" ContentType="application/vnd.openxmlformats-package.relationships+xml"/>
  <Override PartName="/ppt/slides/_rels/slide1.xml.rels" ContentType="application/vnd.openxmlformats-package.relationships+xml"/>
  <Override PartName="/ppt/slides/_rels/slide55.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56.xml.rels" ContentType="application/vnd.openxmlformats-package.relationships+xml"/>
  <Override PartName="/ppt/slides/_rels/slide10.xml.rels" ContentType="application/vnd.openxmlformats-package.relationships+xml"/>
  <Override PartName="/ppt/slides/_rels/slide47.xml.rels" ContentType="application/vnd.openxmlformats-package.relationships+xml"/>
  <Override PartName="/ppt/slides/_rels/slide17.xml.rels" ContentType="application/vnd.openxmlformats-package.relationships+xml"/>
  <Override PartName="/ppt/slides/_rels/slide54.xml.rels" ContentType="application/vnd.openxmlformats-package.relationships+xml"/>
  <Override PartName="/ppt/slides/_rels/slide16.xml.rels" ContentType="application/vnd.openxmlformats-package.relationships+xml"/>
  <Override PartName="/ppt/slides/_rels/slide53.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57.xml.rels" ContentType="application/vnd.openxmlformats-package.relationships+xml"/>
  <Override PartName="/ppt/slides/_rels/slide18.xml.rels" ContentType="application/vnd.openxmlformats-package.relationships+xml"/>
  <Override PartName="/ppt/slides/_rels/slide60.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46.xml.rels" ContentType="application/vnd.openxmlformats-package.relationships+xml"/>
  <Override PartName="/ppt/slides/_rels/slide62.xml.rels" ContentType="application/vnd.openxmlformats-package.relationships+xml"/>
  <Override PartName="/ppt/slides/_rels/slide64.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63.xml.rels" ContentType="application/vnd.openxmlformats-package.relationships+xml"/>
  <Override PartName="/ppt/slides/_rels/slide1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62.xml" ContentType="application/vnd.openxmlformats-officedocument.presentationml.slide+xml"/>
  <Override PartName="/ppt/slides/slide64.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63.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_rels/presentation.xml.rels" ContentType="application/vnd.openxmlformats-package.relationships+xml"/>
  <Override PartName="/ppt/media/image56.png" ContentType="image/png"/>
  <Override PartName="/ppt/media/image55.png" ContentType="image/png"/>
  <Override PartName="/ppt/media/image11.png" ContentType="image/png"/>
  <Override PartName="/ppt/media/image2.png" ContentType="image/png"/>
  <Override PartName="/ppt/media/image34.png" ContentType="image/png"/>
  <Override PartName="/ppt/media/image39.png" ContentType="image/png"/>
  <Override PartName="/ppt/media/image7.png" ContentType="image/png"/>
  <Override PartName="/ppt/media/image16.png" ContentType="image/png"/>
  <Override PartName="/ppt/media/image37.png" ContentType="image/png"/>
  <Override PartName="/ppt/media/image5.png" ContentType="image/png"/>
  <Override PartName="/ppt/media/image14.png" ContentType="image/png"/>
  <Override PartName="/ppt/media/image38.png" ContentType="image/png"/>
  <Override PartName="/ppt/media/image60.wmf" ContentType="image/x-wmf"/>
  <Override PartName="/ppt/media/image20.png" ContentType="image/png"/>
  <Override PartName="/ppt/media/image57.png" ContentType="image/png"/>
  <Override PartName="/ppt/media/image6.png" ContentType="image/png"/>
  <Override PartName="/ppt/media/image15.png" ContentType="image/png"/>
  <Override PartName="/ppt/media/image47.png" ContentType="image/png"/>
  <Override PartName="/ppt/media/image10.png" ContentType="image/png"/>
  <Override PartName="/ppt/media/image26.png" ContentType="image/png"/>
  <Override PartName="/ppt/media/image29.png" ContentType="image/png"/>
  <Override PartName="/ppt/media/image28.png" ContentType="image/png"/>
  <Override PartName="/ppt/media/image27.png" ContentType="image/png"/>
  <Override PartName="/ppt/media/image25.png" ContentType="image/png"/>
  <Override PartName="/ppt/media/image61.png" ContentType="image/png"/>
  <Override PartName="/ppt/media/image59.wmf" ContentType="image/x-wmf"/>
  <Override PartName="/ppt/media/image19.png" ContentType="image/png"/>
  <Override PartName="/ppt/media/image24.png" ContentType="image/png"/>
  <Override PartName="/ppt/media/image22.png" ContentType="image/png"/>
  <Override PartName="/ppt/media/image23.png" ContentType="image/png"/>
  <Override PartName="/ppt/media/image58.png" ContentType="image/png"/>
  <Override PartName="/ppt/media/image1.jpeg" ContentType="image/jpeg"/>
  <Override PartName="/ppt/media/image21.png" ContentType="image/png"/>
  <Override PartName="/ppt/media/image17.png" ContentType="image/png"/>
  <Override PartName="/ppt/media/image8.png" ContentType="image/png"/>
  <Override PartName="/ppt/media/image35.png" ContentType="image/png"/>
  <Override PartName="/ppt/media/image3.png" ContentType="image/png"/>
  <Override PartName="/ppt/media/image12.png" ContentType="image/png"/>
  <Override PartName="/ppt/media/image18.png" ContentType="image/png"/>
  <Override PartName="/ppt/media/image9.png" ContentType="image/png"/>
  <Override PartName="/ppt/media/image36.png" ContentType="image/png"/>
  <Override PartName="/ppt/media/image4.png" ContentType="image/png"/>
  <Override PartName="/ppt/media/image13.png" ContentType="image/png"/>
  <Override PartName="/ppt/media/image30.png" ContentType="image/png"/>
  <Override PartName="/ppt/media/image31.png" ContentType="image/png"/>
  <Override PartName="/ppt/media/image50.jpeg" ContentType="image/jpeg"/>
  <Override PartName="/ppt/media/image32.png" ContentType="image/png"/>
  <Override PartName="/ppt/media/image33.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8.wmf" ContentType="image/x-wmf"/>
  <Override PartName="/ppt/media/image49.jpeg" ContentType="image/jpeg"/>
  <Override PartName="/ppt/media/image51.png" ContentType="image/png"/>
  <Override PartName="/ppt/media/image52.png" ContentType="image/png"/>
  <Override PartName="/ppt/media/image53.png" ContentType="image/png"/>
  <Override PartName="/ppt/media/image5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5" r:id="rId9"/>
    <p:sldMasterId id="2147483667" r:id="rId10"/>
    <p:sldMasterId id="2147483669" r:id="rId11"/>
    <p:sldMasterId id="2147483671" r:id="rId12"/>
    <p:sldMasterId id="2147483673" r:id="rId13"/>
    <p:sldMasterId id="2147483675" r:id="rId14"/>
    <p:sldMasterId id="2147483677" r:id="rId15"/>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80" Type="http://schemas.openxmlformats.org/officeDocument/2006/relationships/slide" Target="slides/slide65.xml"/><Relationship Id="rId8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7.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Başlık Slaydı">
    <p:spTree>
      <p:nvGrpSpPr>
        <p:cNvPr id="1" name=""/>
        <p:cNvGrpSpPr/>
        <p:nvPr/>
      </p:nvGrpSpPr>
      <p:grpSpPr>
        <a:xfrm>
          <a:off x="0" y="0"/>
          <a:ext cx="0" cy="0"/>
          <a:chOff x="0" y="0"/>
          <a:chExt cx="0" cy="0"/>
        </a:xfrm>
      </p:grpSpPr>
      <p:sp>
        <p:nvSpPr>
          <p:cNvPr id="11"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12" name="PlaceHolder 2"/>
          <p:cNvSpPr>
            <a:spLocks noGrp="1"/>
          </p:cNvSpPr>
          <p:nvPr>
            <p:ph type="subTitle"/>
          </p:nvPr>
        </p:nvSpPr>
        <p:spPr>
          <a:xfrm>
            <a:off x="1097280" y="1845720"/>
            <a:ext cx="10057680" cy="4022640"/>
          </a:xfrm>
          <a:prstGeom prst="rect">
            <a:avLst/>
          </a:prstGeom>
          <a:noFill/>
          <a:ln w="0">
            <a:noFill/>
          </a:ln>
        </p:spPr>
        <p:txBody>
          <a:bodyPr lIns="0" rIns="0" tIns="0" bIns="0" anchor="ctr">
            <a:noAutofit/>
          </a:bodyPr>
          <a:p>
            <a:pPr indent="0" algn="ctr">
              <a:buNone/>
            </a:pPr>
            <a:endParaRPr b="0" lang="tr-TR" sz="3200" strike="noStrike" u="none">
              <a:solidFill>
                <a:srgbClr val="000000"/>
              </a:solidFill>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6F0BAC0-54EF-43BD-B35D-86A5228F9260}" type="slidenum">
              <a:t>&lt;#&gt;</a:t>
            </a:fld>
          </a:p>
        </p:txBody>
      </p:sp>
      <p:sp>
        <p:nvSpPr>
          <p:cNvPr id="6" name="PlaceHolder 5"/>
          <p:cNvSpPr>
            <a:spLocks noGrp="1"/>
          </p:cNvSpPr>
          <p:nvPr>
            <p:ph type="dt" idx="3"/>
          </p:nvPr>
        </p:nvSpPr>
        <p:spPr/>
        <p:txBody>
          <a:bodyPr/>
          <a:p>
            <a:r>
              <a:rPr lang="tr-T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Varsayılan 2">
    <p:spTree>
      <p:nvGrpSpPr>
        <p:cNvPr id="1" name=""/>
        <p:cNvGrpSpPr/>
        <p:nvPr/>
      </p:nvGrpSpPr>
      <p:grpSpPr>
        <a:xfrm>
          <a:off x="0" y="0"/>
          <a:ext cx="0" cy="0"/>
          <a:chOff x="0" y="0"/>
          <a:chExt cx="0" cy="0"/>
        </a:xfrm>
      </p:grpSpPr>
      <p:sp>
        <p:nvSpPr>
          <p:cNvPr id="58"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59" name="PlaceHolder 2"/>
          <p:cNvSpPr>
            <a:spLocks noGrp="1"/>
          </p:cNvSpPr>
          <p:nvPr>
            <p:ph/>
          </p:nvPr>
        </p:nvSpPr>
        <p:spPr>
          <a:xfrm>
            <a:off x="1097280" y="1845720"/>
            <a:ext cx="10057680" cy="402264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5CAB9405-2EB9-4524-B5A5-E237D7B80AC1}" type="slidenum">
              <a:t>&lt;#&gt;</a:t>
            </a:fld>
          </a:p>
        </p:txBody>
      </p:sp>
      <p:sp>
        <p:nvSpPr>
          <p:cNvPr id="6" name="PlaceHolder 5"/>
          <p:cNvSpPr>
            <a:spLocks noGrp="1"/>
          </p:cNvSpPr>
          <p:nvPr>
            <p:ph type="dt" idx="21"/>
          </p:nvPr>
        </p:nvSpPr>
        <p:spPr/>
        <p:txBody>
          <a:bodyPr/>
          <a:p>
            <a:r>
              <a:rPr lang="tr-T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ölüm Üstbilgisi">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5626A5F6-2AE8-47B9-9E55-AFF361926426}" type="slidenum">
              <a:t>&lt;#&gt;</a:t>
            </a:fld>
          </a:p>
        </p:txBody>
      </p:sp>
      <p:sp>
        <p:nvSpPr>
          <p:cNvPr id="4" name="PlaceHolder 3"/>
          <p:cNvSpPr>
            <a:spLocks noGrp="1"/>
          </p:cNvSpPr>
          <p:nvPr>
            <p:ph type="dt" idx="24"/>
          </p:nvPr>
        </p:nvSpPr>
        <p:spPr/>
        <p:txBody>
          <a:bodyPr/>
          <a:p>
            <a:r>
              <a:rPr lang="tr-T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İki İçerik">
    <p:spTree>
      <p:nvGrpSpPr>
        <p:cNvPr id="1" name=""/>
        <p:cNvGrpSpPr/>
        <p:nvPr/>
      </p:nvGrpSpPr>
      <p:grpSpPr>
        <a:xfrm>
          <a:off x="0" y="0"/>
          <a:ext cx="0" cy="0"/>
          <a:chOff x="0" y="0"/>
          <a:chExt cx="0" cy="0"/>
        </a:xfrm>
      </p:grpSpPr>
      <p:sp>
        <p:nvSpPr>
          <p:cNvPr id="78"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79" name="PlaceHolder 2"/>
          <p:cNvSpPr>
            <a:spLocks noGrp="1"/>
          </p:cNvSpPr>
          <p:nvPr>
            <p:ph/>
          </p:nvPr>
        </p:nvSpPr>
        <p:spPr>
          <a:xfrm>
            <a:off x="1097280" y="1845720"/>
            <a:ext cx="4907880" cy="402264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80" name="PlaceHolder 3"/>
          <p:cNvSpPr>
            <a:spLocks noGrp="1"/>
          </p:cNvSpPr>
          <p:nvPr>
            <p:ph/>
          </p:nvPr>
        </p:nvSpPr>
        <p:spPr>
          <a:xfrm>
            <a:off x="6251040" y="1845720"/>
            <a:ext cx="4907880" cy="402264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5" name="PlaceHolder 4"/>
          <p:cNvSpPr>
            <a:spLocks noGrp="1"/>
          </p:cNvSpPr>
          <p:nvPr>
            <p:ph type="ftr" idx="25"/>
          </p:nvPr>
        </p:nvSpPr>
        <p:spPr/>
        <p:txBody>
          <a:bodyPr/>
          <a:p>
            <a:r>
              <a:t>Footer</a:t>
            </a:r>
          </a:p>
        </p:txBody>
      </p:sp>
      <p:sp>
        <p:nvSpPr>
          <p:cNvPr id="6" name="PlaceHolder 5"/>
          <p:cNvSpPr>
            <a:spLocks noGrp="1"/>
          </p:cNvSpPr>
          <p:nvPr>
            <p:ph type="sldNum" idx="26"/>
          </p:nvPr>
        </p:nvSpPr>
        <p:spPr/>
        <p:txBody>
          <a:bodyPr/>
          <a:p>
            <a:fld id="{03BECDDE-07D8-4D1F-8F24-2920ED36771C}" type="slidenum">
              <a:t>&lt;#&gt;</a:t>
            </a:fld>
          </a:p>
        </p:txBody>
      </p:sp>
      <p:sp>
        <p:nvSpPr>
          <p:cNvPr id="7" name="PlaceHolder 6"/>
          <p:cNvSpPr>
            <a:spLocks noGrp="1"/>
          </p:cNvSpPr>
          <p:nvPr>
            <p:ph type="dt" idx="27"/>
          </p:nvPr>
        </p:nvSpPr>
        <p:spPr/>
        <p:txBody>
          <a:bodyPr/>
          <a:p>
            <a:r>
              <a:rPr lang="tr-T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Karşılaştırma">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D4823144-0BB3-430A-AD87-613C981600F1}" type="slidenum">
              <a:t>&lt;#&gt;</a:t>
            </a:fld>
          </a:p>
        </p:txBody>
      </p:sp>
      <p:sp>
        <p:nvSpPr>
          <p:cNvPr id="4" name="PlaceHolder 3"/>
          <p:cNvSpPr>
            <a:spLocks noGrp="1"/>
          </p:cNvSpPr>
          <p:nvPr>
            <p:ph type="dt" idx="30"/>
          </p:nvPr>
        </p:nvSpPr>
        <p:spPr/>
        <p:txBody>
          <a:bodyPr/>
          <a:p>
            <a:r>
              <a:rPr lang="tr-T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Yalnızca Başlık">
    <p:spTree>
      <p:nvGrpSpPr>
        <p:cNvPr id="1" name=""/>
        <p:cNvGrpSpPr/>
        <p:nvPr/>
      </p:nvGrpSpPr>
      <p:grpSpPr>
        <a:xfrm>
          <a:off x="0" y="0"/>
          <a:ext cx="0" cy="0"/>
          <a:chOff x="0" y="0"/>
          <a:chExt cx="0" cy="0"/>
        </a:xfrm>
      </p:grpSpPr>
      <p:sp>
        <p:nvSpPr>
          <p:cNvPr id="94"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3" name="PlaceHolder 2"/>
          <p:cNvSpPr>
            <a:spLocks noGrp="1"/>
          </p:cNvSpPr>
          <p:nvPr>
            <p:ph type="ftr" idx="31"/>
          </p:nvPr>
        </p:nvSpPr>
        <p:spPr/>
        <p:txBody>
          <a:bodyPr/>
          <a:p>
            <a:r>
              <a:t>Footer</a:t>
            </a:r>
          </a:p>
        </p:txBody>
      </p:sp>
      <p:sp>
        <p:nvSpPr>
          <p:cNvPr id="4" name="PlaceHolder 3"/>
          <p:cNvSpPr>
            <a:spLocks noGrp="1"/>
          </p:cNvSpPr>
          <p:nvPr>
            <p:ph type="sldNum" idx="32"/>
          </p:nvPr>
        </p:nvSpPr>
        <p:spPr/>
        <p:txBody>
          <a:bodyPr/>
          <a:p>
            <a:fld id="{222E6912-4516-487B-BB6C-E490DBC2C352}" type="slidenum">
              <a:t>&lt;#&gt;</a:t>
            </a:fld>
          </a:p>
        </p:txBody>
      </p:sp>
      <p:sp>
        <p:nvSpPr>
          <p:cNvPr id="5" name="PlaceHolder 4"/>
          <p:cNvSpPr>
            <a:spLocks noGrp="1"/>
          </p:cNvSpPr>
          <p:nvPr>
            <p:ph type="dt" idx="33"/>
          </p:nvPr>
        </p:nvSpPr>
        <p:spPr/>
        <p:txBody>
          <a:bodyPr/>
          <a:p>
            <a:r>
              <a:rPr lang="tr-T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oş">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C1A21807-9459-43CB-8FE3-9F909E98C49E}" type="slidenum">
              <a:t>&lt;#&gt;</a:t>
            </a:fld>
          </a:p>
        </p:txBody>
      </p:sp>
      <p:sp>
        <p:nvSpPr>
          <p:cNvPr id="4" name="PlaceHolder 3"/>
          <p:cNvSpPr>
            <a:spLocks noGrp="1"/>
          </p:cNvSpPr>
          <p:nvPr>
            <p:ph type="dt" idx="36"/>
          </p:nvPr>
        </p:nvSpPr>
        <p:spPr/>
        <p:txBody>
          <a:bodyPr/>
          <a:p>
            <a:r>
              <a:rPr lang="tr-T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aşlıklı İçerik">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93AB4889-C5C9-4599-8392-9847BE10DFE1}" type="slidenum">
              <a:t>&lt;#&gt;</a:t>
            </a:fld>
          </a:p>
        </p:txBody>
      </p:sp>
      <p:sp>
        <p:nvSpPr>
          <p:cNvPr id="4" name="PlaceHolder 3"/>
          <p:cNvSpPr>
            <a:spLocks noGrp="1"/>
          </p:cNvSpPr>
          <p:nvPr>
            <p:ph type="dt" idx="39"/>
          </p:nvPr>
        </p:nvSpPr>
        <p:spPr/>
        <p:txBody>
          <a:bodyPr/>
          <a:p>
            <a:r>
              <a:rPr lang="tr-T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aşlıklı Resim">
    <p:spTree>
      <p:nvGrpSpPr>
        <p:cNvPr id="1" name=""/>
        <p:cNvGrpSpPr/>
        <p:nvPr/>
      </p:nvGrpSpPr>
      <p:grpSpPr>
        <a:xfrm>
          <a:off x="0" y="0"/>
          <a:ext cx="0" cy="0"/>
          <a:chOff x="0" y="0"/>
          <a:chExt cx="0" cy="0"/>
        </a:xfrm>
      </p:grpSpPr>
      <p:sp>
        <p:nvSpPr>
          <p:cNvPr id="2" name="PlaceHolder 1"/>
          <p:cNvSpPr>
            <a:spLocks noGrp="1"/>
          </p:cNvSpPr>
          <p:nvPr>
            <p:ph type="ftr" idx="40"/>
          </p:nvPr>
        </p:nvSpPr>
        <p:spPr/>
        <p:txBody>
          <a:bodyPr/>
          <a:p>
            <a:r>
              <a:t>Footer</a:t>
            </a:r>
          </a:p>
        </p:txBody>
      </p:sp>
      <p:sp>
        <p:nvSpPr>
          <p:cNvPr id="3" name="PlaceHolder 2"/>
          <p:cNvSpPr>
            <a:spLocks noGrp="1"/>
          </p:cNvSpPr>
          <p:nvPr>
            <p:ph type="sldNum" idx="41"/>
          </p:nvPr>
        </p:nvSpPr>
        <p:spPr/>
        <p:txBody>
          <a:bodyPr/>
          <a:p>
            <a:fld id="{E91E062D-8CB0-46EC-A0B2-0A641AEFEFF7}" type="slidenum">
              <a:t>&lt;#&gt;</a:t>
            </a:fld>
          </a:p>
        </p:txBody>
      </p:sp>
      <p:sp>
        <p:nvSpPr>
          <p:cNvPr id="4" name="PlaceHolder 3"/>
          <p:cNvSpPr>
            <a:spLocks noGrp="1"/>
          </p:cNvSpPr>
          <p:nvPr>
            <p:ph type="dt" idx="42"/>
          </p:nvPr>
        </p:nvSpPr>
        <p:spPr/>
        <p:txBody>
          <a:bodyPr/>
          <a:p>
            <a:r>
              <a:rPr lang="tr-T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Başlık ve Dikey Metin">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93A310B-73B1-4C4A-A902-FAEB2CDE9045}" type="slidenum">
              <a:t>&lt;#&gt;</a:t>
            </a:fld>
          </a:p>
        </p:txBody>
      </p:sp>
      <p:sp>
        <p:nvSpPr>
          <p:cNvPr id="4" name="PlaceHolder 3"/>
          <p:cNvSpPr>
            <a:spLocks noGrp="1"/>
          </p:cNvSpPr>
          <p:nvPr>
            <p:ph type="dt" idx="6"/>
          </p:nvPr>
        </p:nvSpPr>
        <p:spPr/>
        <p:txBody>
          <a:bodyPr/>
          <a:p>
            <a:r>
              <a:rPr lang="tr-T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ikey Başlık ve Metin">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39826D9-5B7C-4701-9FA6-B033556C385B}" type="slidenum">
              <a:t>&lt;#&gt;</a:t>
            </a:fld>
          </a:p>
        </p:txBody>
      </p:sp>
      <p:sp>
        <p:nvSpPr>
          <p:cNvPr id="4" name="PlaceHolder 3"/>
          <p:cNvSpPr>
            <a:spLocks noGrp="1"/>
          </p:cNvSpPr>
          <p:nvPr>
            <p:ph type="dt" idx="9"/>
          </p:nvPr>
        </p:nvSpPr>
        <p:spPr/>
        <p:txBody>
          <a:bodyPr/>
          <a:p>
            <a:r>
              <a:rPr lang="tr-T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Başlık ve İçerik">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B8A0C92E-3137-4BA6-B32B-50C4FA44D1C1}" type="slidenum">
              <a:t>&lt;#&gt;</a:t>
            </a:fld>
          </a:p>
        </p:txBody>
      </p:sp>
      <p:sp>
        <p:nvSpPr>
          <p:cNvPr id="4" name="PlaceHolder 3"/>
          <p:cNvSpPr>
            <a:spLocks noGrp="1"/>
          </p:cNvSpPr>
          <p:nvPr>
            <p:ph type="dt" idx="12"/>
          </p:nvPr>
        </p:nvSpPr>
        <p:spPr/>
        <p:txBody>
          <a:bodyPr/>
          <a:p>
            <a:r>
              <a:rPr lang="tr-T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Varsayılan">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40A65E2E-A702-4344-BBC3-A52722EE386D}" type="slidenum">
              <a:t>&lt;#&gt;</a:t>
            </a:fld>
          </a:p>
        </p:txBody>
      </p:sp>
      <p:sp>
        <p:nvSpPr>
          <p:cNvPr id="4" name="PlaceHolder 3"/>
          <p:cNvSpPr>
            <a:spLocks noGrp="1"/>
          </p:cNvSpPr>
          <p:nvPr>
            <p:ph type="dt" idx="15"/>
          </p:nvPr>
        </p:nvSpPr>
        <p:spPr/>
        <p:txBody>
          <a:bodyPr/>
          <a:p>
            <a:r>
              <a:rPr lang="tr-T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Varsayılan 1">
    <p:spTree>
      <p:nvGrpSpPr>
        <p:cNvPr id="1" name=""/>
        <p:cNvGrpSpPr/>
        <p:nvPr/>
      </p:nvGrpSpPr>
      <p:grpSpPr>
        <a:xfrm>
          <a:off x="0" y="0"/>
          <a:ext cx="0" cy="0"/>
          <a:chOff x="0" y="0"/>
          <a:chExt cx="0" cy="0"/>
        </a:xfrm>
      </p:grpSpPr>
      <p:sp>
        <p:nvSpPr>
          <p:cNvPr id="46"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47" name="PlaceHolder 2"/>
          <p:cNvSpPr>
            <a:spLocks noGrp="1"/>
          </p:cNvSpPr>
          <p:nvPr>
            <p:ph type="subTitle"/>
          </p:nvPr>
        </p:nvSpPr>
        <p:spPr>
          <a:xfrm>
            <a:off x="1097280" y="1845720"/>
            <a:ext cx="10057680" cy="4022640"/>
          </a:xfrm>
          <a:prstGeom prst="rect">
            <a:avLst/>
          </a:prstGeom>
          <a:noFill/>
          <a:ln w="0">
            <a:noFill/>
          </a:ln>
        </p:spPr>
        <p:txBody>
          <a:bodyPr lIns="0" rIns="0" tIns="0" bIns="0" anchor="ctr">
            <a:noAutofit/>
          </a:bodyPr>
          <a:p>
            <a:pPr indent="0" algn="ctr">
              <a:buNone/>
            </a:pPr>
            <a:endParaRPr b="0" lang="tr-TR" sz="3200" strike="noStrike" u="none">
              <a:solidFill>
                <a:srgbClr val="000000"/>
              </a:solidFill>
              <a:uFillTx/>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70BFC445-DD83-44CC-AFB9-0B40778FCB26}" type="slidenum">
              <a:t>&lt;#&gt;</a:t>
            </a:fld>
          </a:p>
        </p:txBody>
      </p:sp>
      <p:sp>
        <p:nvSpPr>
          <p:cNvPr id="6" name="PlaceHolder 5"/>
          <p:cNvSpPr>
            <a:spLocks noGrp="1"/>
          </p:cNvSpPr>
          <p:nvPr>
            <p:ph type="dt" idx="18"/>
          </p:nvPr>
        </p:nvSpPr>
        <p:spPr/>
        <p:txBody>
          <a:bodyPr/>
          <a:p>
            <a:r>
              <a:rPr lang="tr-T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arsayılan 2">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0AE8B4F0-1327-4179-BF0C-D99573D7C9E8}" type="slidenum">
              <a:t>&lt;#&gt;</a:t>
            </a:fld>
          </a:p>
        </p:txBody>
      </p:sp>
      <p:sp>
        <p:nvSpPr>
          <p:cNvPr id="4" name="PlaceHolder 3"/>
          <p:cNvSpPr>
            <a:spLocks noGrp="1"/>
          </p:cNvSpPr>
          <p:nvPr>
            <p:ph type="dt" idx="21"/>
          </p:nvPr>
        </p:nvSpPr>
        <p:spPr/>
        <p:txBody>
          <a:bodyPr/>
          <a:p>
            <a:r>
              <a:rPr lang="tr-T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Varsayılan 2">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1E27798A-AB10-43EF-9DE5-38AFC0031A76}" type="slidenum">
              <a:t>&lt;#&gt;</a:t>
            </a:fld>
          </a:p>
        </p:txBody>
      </p:sp>
      <p:sp>
        <p:nvSpPr>
          <p:cNvPr id="4" name="PlaceHolder 3"/>
          <p:cNvSpPr>
            <a:spLocks noGrp="1"/>
          </p:cNvSpPr>
          <p:nvPr>
            <p:ph type="dt" idx="21"/>
          </p:nvPr>
        </p:nvSpPr>
        <p:spPr/>
        <p:txBody>
          <a:bodyPr/>
          <a:p>
            <a:r>
              <a:rPr lang="tr-T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Varsayılan 2">
    <p:spTree>
      <p:nvGrpSpPr>
        <p:cNvPr id="1" name=""/>
        <p:cNvGrpSpPr/>
        <p:nvPr/>
      </p:nvGrpSpPr>
      <p:grpSpPr>
        <a:xfrm>
          <a:off x="0" y="0"/>
          <a:ext cx="0" cy="0"/>
          <a:chOff x="0" y="0"/>
          <a:chExt cx="0" cy="0"/>
        </a:xfrm>
      </p:grpSpPr>
      <p:sp>
        <p:nvSpPr>
          <p:cNvPr id="56"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57" name="PlaceHolder 2"/>
          <p:cNvSpPr>
            <a:spLocks noGrp="1"/>
          </p:cNvSpPr>
          <p:nvPr>
            <p:ph type="subTitle"/>
          </p:nvPr>
        </p:nvSpPr>
        <p:spPr>
          <a:xfrm>
            <a:off x="1097280" y="1845720"/>
            <a:ext cx="10057680" cy="4022640"/>
          </a:xfrm>
          <a:prstGeom prst="rect">
            <a:avLst/>
          </a:prstGeom>
          <a:noFill/>
          <a:ln w="0">
            <a:noFill/>
          </a:ln>
        </p:spPr>
        <p:txBody>
          <a:bodyPr lIns="0" rIns="0" tIns="0" bIns="0" anchor="ctr">
            <a:noAutofit/>
          </a:bodyPr>
          <a:p>
            <a:pPr indent="0" algn="ctr">
              <a:buNone/>
            </a:pPr>
            <a:endParaRPr b="0" lang="tr-TR" sz="3200" strike="noStrike" u="none">
              <a:solidFill>
                <a:srgbClr val="000000"/>
              </a:solidFill>
              <a:uFillTx/>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9DBAD3A9-3730-41BF-B4F5-9A9012EA7D97}" type="slidenum">
              <a:t>&lt;#&gt;</a:t>
            </a:fld>
          </a:p>
        </p:txBody>
      </p:sp>
      <p:sp>
        <p:nvSpPr>
          <p:cNvPr id="6" name="PlaceHolder 5"/>
          <p:cNvSpPr>
            <a:spLocks noGrp="1"/>
          </p:cNvSpPr>
          <p:nvPr>
            <p:ph type="dt" idx="21"/>
          </p:nvPr>
        </p:nvSpPr>
        <p:spPr/>
        <p:txBody>
          <a:bodyPr/>
          <a:p>
            <a:r>
              <a:rPr lang="tr-T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3.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4.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5.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7.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11.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1" name="Rectangle 8"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2" name="Straight Connector 9"/>
          <p:cNvCxnSpPr/>
          <p:nvPr/>
        </p:nvCxnSpPr>
        <p:spPr>
          <a:xfrm>
            <a:off x="1193400" y="1737720"/>
            <a:ext cx="9967680" cy="720"/>
          </a:xfrm>
          <a:prstGeom prst="straightConnector1">
            <a:avLst/>
          </a:prstGeom>
          <a:ln w="6350">
            <a:solidFill>
              <a:srgbClr val="808080"/>
            </a:solidFill>
            <a:round/>
          </a:ln>
        </p:spPr>
      </p:cxnSp>
      <p:sp>
        <p:nvSpPr>
          <p:cNvPr id="3" name="Rectangle 6"/>
          <p:cNvSpPr/>
          <p:nvPr/>
        </p:nvSpPr>
        <p:spPr>
          <a:xfrm>
            <a:off x="3240" y="6400800"/>
            <a:ext cx="1218816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4" name="Rectangle 7"/>
          <p:cNvSpPr/>
          <p:nvPr/>
        </p:nvSpPr>
        <p:spPr>
          <a:xfrm>
            <a:off x="0" y="633420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19080" bIns="19080" anchor="t">
            <a:noAutofit/>
          </a:bodyPr>
          <a:p>
            <a:pPr>
              <a:lnSpc>
                <a:spcPct val="100000"/>
              </a:lnSpc>
            </a:pPr>
            <a:endParaRPr b="0" lang="tr-TR" sz="1800" strike="noStrike" u="none">
              <a:solidFill>
                <a:srgbClr val="ffffff"/>
              </a:solidFill>
              <a:uFillTx/>
              <a:latin typeface="Arial"/>
            </a:endParaRPr>
          </a:p>
        </p:txBody>
      </p:sp>
      <p:cxnSp>
        <p:nvCxnSpPr>
          <p:cNvPr id="5" name="Straight Connector 8"/>
          <p:cNvCxnSpPr/>
          <p:nvPr/>
        </p:nvCxnSpPr>
        <p:spPr>
          <a:xfrm>
            <a:off x="1207440" y="4343400"/>
            <a:ext cx="9876240" cy="720"/>
          </a:xfrm>
          <a:prstGeom prst="straightConnector1">
            <a:avLst/>
          </a:prstGeom>
          <a:ln w="6350">
            <a:solidFill>
              <a:srgbClr val="808080"/>
            </a:solidFill>
            <a:round/>
          </a:ln>
        </p:spPr>
      </p:cxnSp>
      <p:sp>
        <p:nvSpPr>
          <p:cNvPr id="6"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7" name="PlaceHolder 2"/>
          <p:cNvSpPr>
            <a:spLocks noGrp="1"/>
          </p:cNvSpPr>
          <p:nvPr>
            <p:ph type="ftr" idx="1"/>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&lt;footer&gt;</a:t>
            </a:r>
            <a:endParaRPr b="0" lang="tr-TR" sz="900" strike="noStrike" u="none">
              <a:solidFill>
                <a:srgbClr val="000000"/>
              </a:solidFill>
              <a:uFillTx/>
              <a:latin typeface="Times New Roman"/>
            </a:endParaRPr>
          </a:p>
        </p:txBody>
      </p:sp>
      <p:sp>
        <p:nvSpPr>
          <p:cNvPr id="8" name="PlaceHolder 3"/>
          <p:cNvSpPr>
            <a:spLocks noGrp="1"/>
          </p:cNvSpPr>
          <p:nvPr>
            <p:ph type="sldNum" idx="2"/>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E1ED11EB-307C-4174-92C9-111EB5CD40AB}" type="slidenum">
              <a:rPr b="0" lang="en-US" sz="1050" strike="noStrike" u="none">
                <a:solidFill>
                  <a:srgbClr val="ffffff"/>
                </a:solidFill>
                <a:uFillTx/>
                <a:latin typeface="Calibri"/>
              </a:rPr>
              <a:t>&lt;number&gt;</a:t>
            </a:fld>
            <a:endParaRPr b="0" lang="tr-TR" sz="1050" strike="noStrike" u="none">
              <a:solidFill>
                <a:srgbClr val="000000"/>
              </a:solidFill>
              <a:uFillTx/>
              <a:latin typeface="Times New Roman"/>
            </a:endParaRPr>
          </a:p>
        </p:txBody>
      </p:sp>
      <p:sp>
        <p:nvSpPr>
          <p:cNvPr id="9" name="PlaceHolder 4"/>
          <p:cNvSpPr>
            <a:spLocks noGrp="1"/>
          </p:cNvSpPr>
          <p:nvPr>
            <p:ph type="dt" idx="3"/>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3200" strike="noStrike" u="none">
                <a:solidFill>
                  <a:srgbClr val="000000"/>
                </a:solidFill>
                <a:uFillTx/>
                <a:latin typeface="Arial"/>
              </a:rPr>
              <a:t>Anahat metninin biçimini düzenlemek için tıklayın</a:t>
            </a:r>
            <a:endParaRPr b="0" lang="tr-TR"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2800" strike="noStrike" u="none">
                <a:solidFill>
                  <a:srgbClr val="000000"/>
                </a:solidFill>
                <a:uFillTx/>
                <a:latin typeface="Arial"/>
              </a:rPr>
              <a:t>İkinci Anahat Düzeyi</a:t>
            </a:r>
            <a:endParaRPr b="0" lang="tr-TR"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2400" strike="noStrike" u="none">
                <a:solidFill>
                  <a:srgbClr val="000000"/>
                </a:solidFill>
                <a:uFillTx/>
                <a:latin typeface="Arial"/>
              </a:rPr>
              <a:t>Üçüncü Anahat Düzeyi</a:t>
            </a:r>
            <a:endParaRPr b="0" lang="tr-TR"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2000" strike="noStrike" u="none">
                <a:solidFill>
                  <a:srgbClr val="000000"/>
                </a:solidFill>
                <a:uFillTx/>
                <a:latin typeface="Arial"/>
              </a:rPr>
              <a:t>Dördüncü Anahat Düzeyi</a:t>
            </a:r>
            <a:endParaRPr b="0" lang="tr-TR"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2000" strike="noStrike" u="none">
                <a:solidFill>
                  <a:srgbClr val="000000"/>
                </a:solidFill>
                <a:uFillTx/>
                <a:latin typeface="Arial"/>
              </a:rPr>
              <a:t>Beşinci Anahat Düzeyi</a:t>
            </a:r>
            <a:endParaRPr b="0" lang="tr-TR"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2000" strike="noStrike" u="none">
                <a:solidFill>
                  <a:srgbClr val="000000"/>
                </a:solidFill>
                <a:uFillTx/>
                <a:latin typeface="Arial"/>
              </a:rPr>
              <a:t>Altıncı Anahat Düzeyi</a:t>
            </a:r>
            <a:endParaRPr b="0" lang="tr-TR"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2000" strike="noStrike" u="none">
                <a:solidFill>
                  <a:srgbClr val="000000"/>
                </a:solidFill>
                <a:uFillTx/>
                <a:latin typeface="Arial"/>
              </a:rPr>
              <a:t>Yedinci Anahat Düzeyi</a:t>
            </a:r>
            <a:endParaRPr b="0" lang="tr-TR"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82"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83" name="Straight Connector 9"/>
          <p:cNvCxnSpPr/>
          <p:nvPr/>
        </p:nvCxnSpPr>
        <p:spPr>
          <a:xfrm>
            <a:off x="1193400" y="1737720"/>
            <a:ext cx="9967680" cy="720"/>
          </a:xfrm>
          <a:prstGeom prst="straightConnector1">
            <a:avLst/>
          </a:prstGeom>
          <a:ln w="6350">
            <a:solidFill>
              <a:srgbClr val="808080"/>
            </a:solidFill>
            <a:round/>
          </a:ln>
        </p:spPr>
      </p:cxnSp>
      <p:sp>
        <p:nvSpPr>
          <p:cNvPr id="84" name="PlaceHolder 1"/>
          <p:cNvSpPr>
            <a:spLocks noGrp="1"/>
          </p:cNvSpPr>
          <p:nvPr>
            <p:ph type="ftr" idx="28"/>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85" name="PlaceHolder 2"/>
          <p:cNvSpPr>
            <a:spLocks noGrp="1"/>
          </p:cNvSpPr>
          <p:nvPr>
            <p:ph type="sldNum" idx="29"/>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6C18E86D-C632-4881-87DA-474C82573BA4}"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86" name="PlaceHolder 3"/>
          <p:cNvSpPr>
            <a:spLocks noGrp="1"/>
          </p:cNvSpPr>
          <p:nvPr>
            <p:ph type="dt" idx="30"/>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0"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88"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89" name="Straight Connector 9"/>
          <p:cNvCxnSpPr/>
          <p:nvPr/>
        </p:nvCxnSpPr>
        <p:spPr>
          <a:xfrm>
            <a:off x="1193400" y="1737720"/>
            <a:ext cx="9967680" cy="720"/>
          </a:xfrm>
          <a:prstGeom prst="straightConnector1">
            <a:avLst/>
          </a:prstGeom>
          <a:ln w="6350">
            <a:solidFill>
              <a:srgbClr val="808080"/>
            </a:solidFill>
            <a:round/>
          </a:ln>
        </p:spPr>
      </p:cxnSp>
      <p:sp>
        <p:nvSpPr>
          <p:cNvPr id="90"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91" name="PlaceHolder 2"/>
          <p:cNvSpPr>
            <a:spLocks noGrp="1"/>
          </p:cNvSpPr>
          <p:nvPr>
            <p:ph type="ftr" idx="31"/>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92" name="PlaceHolder 3"/>
          <p:cNvSpPr>
            <a:spLocks noGrp="1"/>
          </p:cNvSpPr>
          <p:nvPr>
            <p:ph type="sldNum" idx="32"/>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9B0C70F3-51EC-4DE2-9000-8A837C98C5EA}"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93" name="PlaceHolder 4"/>
          <p:cNvSpPr>
            <a:spLocks noGrp="1"/>
          </p:cNvSpPr>
          <p:nvPr>
            <p:ph type="dt" idx="33"/>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2"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Rectangle 6"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96" name="Rectangle 8"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97" name="Straight Connector 9"/>
          <p:cNvCxnSpPr/>
          <p:nvPr/>
        </p:nvCxnSpPr>
        <p:spPr>
          <a:xfrm>
            <a:off x="1193400" y="1737720"/>
            <a:ext cx="9967680" cy="720"/>
          </a:xfrm>
          <a:prstGeom prst="straightConnector1">
            <a:avLst/>
          </a:prstGeom>
          <a:ln w="6350">
            <a:solidFill>
              <a:srgbClr val="808080"/>
            </a:solidFill>
            <a:round/>
          </a:ln>
        </p:spPr>
      </p:cxnSp>
      <p:sp>
        <p:nvSpPr>
          <p:cNvPr id="98" name="Rectangle 4"/>
          <p:cNvSpPr/>
          <p:nvPr/>
        </p:nvSpPr>
        <p:spPr>
          <a:xfrm>
            <a:off x="3240" y="6400800"/>
            <a:ext cx="1218816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99" name="Rectangle 5"/>
          <p:cNvSpPr/>
          <p:nvPr/>
        </p:nvSpPr>
        <p:spPr>
          <a:xfrm>
            <a:off x="0" y="633420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19080" bIns="19080" anchor="t">
            <a:noAutofit/>
          </a:bodyPr>
          <a:p>
            <a:pPr>
              <a:lnSpc>
                <a:spcPct val="100000"/>
              </a:lnSpc>
            </a:pPr>
            <a:endParaRPr b="0" lang="tr-TR" sz="1800" strike="noStrike" u="none">
              <a:solidFill>
                <a:srgbClr val="ffffff"/>
              </a:solidFill>
              <a:uFillTx/>
              <a:latin typeface="Arial"/>
            </a:endParaRPr>
          </a:p>
        </p:txBody>
      </p:sp>
      <p:sp>
        <p:nvSpPr>
          <p:cNvPr id="100" name="PlaceHolder 1"/>
          <p:cNvSpPr>
            <a:spLocks noGrp="1"/>
          </p:cNvSpPr>
          <p:nvPr>
            <p:ph type="ftr" idx="34"/>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101" name="PlaceHolder 2"/>
          <p:cNvSpPr>
            <a:spLocks noGrp="1"/>
          </p:cNvSpPr>
          <p:nvPr>
            <p:ph type="sldNum" idx="35"/>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8381EA2A-151C-4C8A-8CF5-1836130B5EA8}"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102" name="PlaceHolder 3"/>
          <p:cNvSpPr>
            <a:spLocks noGrp="1"/>
          </p:cNvSpPr>
          <p:nvPr>
            <p:ph type="dt" idx="36"/>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4"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 name="Rectangle 6"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104" name="Rectangle 8"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105" name="Straight Connector 9"/>
          <p:cNvCxnSpPr/>
          <p:nvPr/>
        </p:nvCxnSpPr>
        <p:spPr>
          <a:xfrm>
            <a:off x="1193400" y="1737720"/>
            <a:ext cx="9967680" cy="720"/>
          </a:xfrm>
          <a:prstGeom prst="straightConnector1">
            <a:avLst/>
          </a:prstGeom>
          <a:ln w="6350">
            <a:solidFill>
              <a:srgbClr val="808080"/>
            </a:solidFill>
            <a:round/>
          </a:ln>
        </p:spPr>
      </p:cxnSp>
      <p:sp>
        <p:nvSpPr>
          <p:cNvPr id="106" name="Rectangle 7"/>
          <p:cNvSpPr/>
          <p:nvPr/>
        </p:nvSpPr>
        <p:spPr>
          <a:xfrm>
            <a:off x="0" y="0"/>
            <a:ext cx="4050000" cy="68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107" name="Rectangle 8"/>
          <p:cNvSpPr/>
          <p:nvPr/>
        </p:nvSpPr>
        <p:spPr>
          <a:xfrm>
            <a:off x="4039920" y="0"/>
            <a:ext cx="6336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108" name="PlaceHolder 1"/>
          <p:cNvSpPr>
            <a:spLocks noGrp="1"/>
          </p:cNvSpPr>
          <p:nvPr>
            <p:ph type="ftr" idx="37"/>
          </p:nvPr>
        </p:nvSpPr>
        <p:spPr>
          <a:xfrm>
            <a:off x="4800600" y="6459840"/>
            <a:ext cx="46476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900" strike="noStrike" u="none" cap="all">
                <a:solidFill>
                  <a:schemeClr val="dk2"/>
                </a:solidFill>
                <a:uFillTx/>
                <a:latin typeface="Calibri"/>
              </a:defRPr>
            </a:lvl1pPr>
          </a:lstStyle>
          <a:p>
            <a:pPr indent="0" defTabSz="457200">
              <a:lnSpc>
                <a:spcPct val="100000"/>
              </a:lnSpc>
              <a:buNone/>
              <a:tabLst>
                <a:tab algn="l" pos="0"/>
              </a:tabLst>
            </a:pPr>
            <a:r>
              <a:rPr b="0" lang="en-US" sz="900" strike="noStrike" u="none" cap="all">
                <a:solidFill>
                  <a:schemeClr val="dk2"/>
                </a:solidFill>
                <a:uFillTx/>
                <a:latin typeface="Calibri"/>
              </a:rPr>
              <a:t> </a:t>
            </a:r>
            <a:endParaRPr b="0" lang="tr-TR" sz="900" strike="noStrike" u="none">
              <a:solidFill>
                <a:srgbClr val="000000"/>
              </a:solidFill>
              <a:uFillTx/>
              <a:latin typeface="Times New Roman"/>
            </a:endParaRPr>
          </a:p>
        </p:txBody>
      </p:sp>
      <p:sp>
        <p:nvSpPr>
          <p:cNvPr id="109" name="PlaceHolder 2"/>
          <p:cNvSpPr>
            <a:spLocks noGrp="1"/>
          </p:cNvSpPr>
          <p:nvPr>
            <p:ph type="sldNum" idx="38"/>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chemeClr val="dk2"/>
                </a:solidFill>
                <a:uFillTx/>
                <a:latin typeface="Calibri"/>
              </a:defRPr>
            </a:lvl1pPr>
          </a:lstStyle>
          <a:p>
            <a:pPr indent="0" algn="r" defTabSz="457200">
              <a:lnSpc>
                <a:spcPct val="100000"/>
              </a:lnSpc>
              <a:buNone/>
              <a:tabLst>
                <a:tab algn="l" pos="0"/>
              </a:tabLst>
            </a:pPr>
            <a:fld id="{D0ADDA18-44E1-4E09-B52D-4E8913B778F1}" type="slidenum">
              <a:rPr b="0" lang="en-US" sz="1050" strike="noStrike" u="none">
                <a:solidFill>
                  <a:schemeClr val="dk2"/>
                </a:solidFill>
                <a:uFillTx/>
                <a:latin typeface="Calibri"/>
              </a:rPr>
              <a:t>1</a:t>
            </a:fld>
            <a:endParaRPr b="0" lang="tr-TR" sz="1050" strike="noStrike" u="none">
              <a:solidFill>
                <a:srgbClr val="000000"/>
              </a:solidFill>
              <a:uFillTx/>
              <a:latin typeface="Times New Roman"/>
            </a:endParaRPr>
          </a:p>
        </p:txBody>
      </p:sp>
      <p:sp>
        <p:nvSpPr>
          <p:cNvPr id="110" name="PlaceHolder 3"/>
          <p:cNvSpPr>
            <a:spLocks noGrp="1"/>
          </p:cNvSpPr>
          <p:nvPr>
            <p:ph type="dt" idx="39"/>
          </p:nvPr>
        </p:nvSpPr>
        <p:spPr>
          <a:xfrm>
            <a:off x="465480" y="6459840"/>
            <a:ext cx="261792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6"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Rectangle 6"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112" name="Rectangle 8"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113" name="Straight Connector 9"/>
          <p:cNvCxnSpPr/>
          <p:nvPr/>
        </p:nvCxnSpPr>
        <p:spPr>
          <a:xfrm>
            <a:off x="1193400" y="1737720"/>
            <a:ext cx="9967680" cy="720"/>
          </a:xfrm>
          <a:prstGeom prst="straightConnector1">
            <a:avLst/>
          </a:prstGeom>
          <a:ln w="6350">
            <a:solidFill>
              <a:srgbClr val="808080"/>
            </a:solidFill>
            <a:round/>
          </a:ln>
        </p:spPr>
      </p:cxnSp>
      <p:sp>
        <p:nvSpPr>
          <p:cNvPr id="114" name="Rectangle 7"/>
          <p:cNvSpPr/>
          <p:nvPr/>
        </p:nvSpPr>
        <p:spPr>
          <a:xfrm>
            <a:off x="0" y="4952880"/>
            <a:ext cx="12188160" cy="190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115" name="Rectangle 8"/>
          <p:cNvSpPr/>
          <p:nvPr/>
        </p:nvSpPr>
        <p:spPr>
          <a:xfrm>
            <a:off x="0" y="491508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19080" bIns="19080" anchor="t">
            <a:noAutofit/>
          </a:bodyPr>
          <a:p>
            <a:pPr>
              <a:lnSpc>
                <a:spcPct val="100000"/>
              </a:lnSpc>
            </a:pPr>
            <a:endParaRPr b="0" lang="tr-TR" sz="1800" strike="noStrike" u="none">
              <a:solidFill>
                <a:srgbClr val="ffffff"/>
              </a:solidFill>
              <a:uFillTx/>
              <a:latin typeface="Arial"/>
            </a:endParaRPr>
          </a:p>
        </p:txBody>
      </p:sp>
      <p:sp>
        <p:nvSpPr>
          <p:cNvPr id="116" name="PlaceHolder 1"/>
          <p:cNvSpPr>
            <a:spLocks noGrp="1"/>
          </p:cNvSpPr>
          <p:nvPr>
            <p:ph type="ftr" idx="40"/>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117" name="PlaceHolder 2"/>
          <p:cNvSpPr>
            <a:spLocks noGrp="1"/>
          </p:cNvSpPr>
          <p:nvPr>
            <p:ph type="sldNum" idx="41"/>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6D2A0AAA-5EE9-4B5A-9A80-B88C423BF5A7}"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118" name="PlaceHolder 3"/>
          <p:cNvSpPr>
            <a:spLocks noGrp="1"/>
          </p:cNvSpPr>
          <p:nvPr>
            <p:ph type="dt" idx="42"/>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8"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14"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15" name="Straight Connector 9"/>
          <p:cNvCxnSpPr/>
          <p:nvPr/>
        </p:nvCxnSpPr>
        <p:spPr>
          <a:xfrm>
            <a:off x="1193400" y="1737720"/>
            <a:ext cx="9967680" cy="720"/>
          </a:xfrm>
          <a:prstGeom prst="straightConnector1">
            <a:avLst/>
          </a:prstGeom>
          <a:ln w="6350">
            <a:solidFill>
              <a:srgbClr val="808080"/>
            </a:solidFill>
            <a:round/>
          </a:ln>
        </p:spPr>
      </p:cxnSp>
      <p:sp>
        <p:nvSpPr>
          <p:cNvPr id="16" name="PlaceHolder 1"/>
          <p:cNvSpPr>
            <a:spLocks noGrp="1"/>
          </p:cNvSpPr>
          <p:nvPr>
            <p:ph type="ftr" idx="4"/>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17" name="PlaceHolder 2"/>
          <p:cNvSpPr>
            <a:spLocks noGrp="1"/>
          </p:cNvSpPr>
          <p:nvPr>
            <p:ph type="sldNum" idx="5"/>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600EFB70-452A-4E73-8E95-F0357BBB4C4F}"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18" name="PlaceHolder 3"/>
          <p:cNvSpPr>
            <a:spLocks noGrp="1"/>
          </p:cNvSpPr>
          <p:nvPr>
            <p:ph type="dt" idx="6"/>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Rectangle 6"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20" name="Rectangle 8"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21" name="Straight Connector 9"/>
          <p:cNvCxnSpPr/>
          <p:nvPr/>
        </p:nvCxnSpPr>
        <p:spPr>
          <a:xfrm>
            <a:off x="1193400" y="1737720"/>
            <a:ext cx="9967680" cy="720"/>
          </a:xfrm>
          <a:prstGeom prst="straightConnector1">
            <a:avLst/>
          </a:prstGeom>
          <a:ln w="6350">
            <a:solidFill>
              <a:srgbClr val="808080"/>
            </a:solidFill>
            <a:round/>
          </a:ln>
        </p:spPr>
      </p:cxnSp>
      <p:sp>
        <p:nvSpPr>
          <p:cNvPr id="22" name="Rectangle 6"/>
          <p:cNvSpPr/>
          <p:nvPr/>
        </p:nvSpPr>
        <p:spPr>
          <a:xfrm>
            <a:off x="3240" y="6400800"/>
            <a:ext cx="1218816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23" name="Rectangle 7"/>
          <p:cNvSpPr/>
          <p:nvPr/>
        </p:nvSpPr>
        <p:spPr>
          <a:xfrm>
            <a:off x="0" y="633420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19080" bIns="19080" anchor="t">
            <a:noAutofit/>
          </a:bodyPr>
          <a:p>
            <a:pPr>
              <a:lnSpc>
                <a:spcPct val="100000"/>
              </a:lnSpc>
            </a:pPr>
            <a:endParaRPr b="0" lang="tr-TR" sz="1800" strike="noStrike" u="none">
              <a:solidFill>
                <a:srgbClr val="ffffff"/>
              </a:solidFill>
              <a:uFillTx/>
              <a:latin typeface="Arial"/>
            </a:endParaRPr>
          </a:p>
        </p:txBody>
      </p:sp>
      <p:sp>
        <p:nvSpPr>
          <p:cNvPr id="24" name="PlaceHolder 1"/>
          <p:cNvSpPr>
            <a:spLocks noGrp="1"/>
          </p:cNvSpPr>
          <p:nvPr>
            <p:ph type="ftr" idx="7"/>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25" name="PlaceHolder 2"/>
          <p:cNvSpPr>
            <a:spLocks noGrp="1"/>
          </p:cNvSpPr>
          <p:nvPr>
            <p:ph type="sldNum" idx="8"/>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456D91A6-0C4D-4360-AB95-7E0F2AF04DDB}"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26" name="PlaceHolder 3"/>
          <p:cNvSpPr>
            <a:spLocks noGrp="1"/>
          </p:cNvSpPr>
          <p:nvPr>
            <p:ph type="dt" idx="9"/>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28"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29" name="Straight Connector 9"/>
          <p:cNvCxnSpPr/>
          <p:nvPr/>
        </p:nvCxnSpPr>
        <p:spPr>
          <a:xfrm>
            <a:off x="1193400" y="1737720"/>
            <a:ext cx="9967680" cy="720"/>
          </a:xfrm>
          <a:prstGeom prst="straightConnector1">
            <a:avLst/>
          </a:prstGeom>
          <a:ln w="6350">
            <a:solidFill>
              <a:srgbClr val="808080"/>
            </a:solidFill>
            <a:round/>
          </a:ln>
        </p:spPr>
      </p:cxnSp>
      <p:sp>
        <p:nvSpPr>
          <p:cNvPr id="30" name="PlaceHolder 1"/>
          <p:cNvSpPr>
            <a:spLocks noGrp="1"/>
          </p:cNvSpPr>
          <p:nvPr>
            <p:ph type="ftr" idx="10"/>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31" name="PlaceHolder 2"/>
          <p:cNvSpPr>
            <a:spLocks noGrp="1"/>
          </p:cNvSpPr>
          <p:nvPr>
            <p:ph type="sldNum" idx="11"/>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562C1522-6EC4-4CE0-BC21-3CA56EFB6AFF}"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32" name="PlaceHolder 3"/>
          <p:cNvSpPr>
            <a:spLocks noGrp="1"/>
          </p:cNvSpPr>
          <p:nvPr>
            <p:ph type="dt" idx="12"/>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34"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35" name="Straight Connector 9"/>
          <p:cNvCxnSpPr/>
          <p:nvPr/>
        </p:nvCxnSpPr>
        <p:spPr>
          <a:xfrm>
            <a:off x="1193400" y="1737720"/>
            <a:ext cx="9967680" cy="720"/>
          </a:xfrm>
          <a:prstGeom prst="straightConnector1">
            <a:avLst/>
          </a:prstGeom>
          <a:ln w="6350">
            <a:solidFill>
              <a:srgbClr val="808080"/>
            </a:solidFill>
            <a:round/>
          </a:ln>
        </p:spPr>
      </p:cxnSp>
      <p:sp>
        <p:nvSpPr>
          <p:cNvPr id="36" name="PlaceHolder 1"/>
          <p:cNvSpPr>
            <a:spLocks noGrp="1"/>
          </p:cNvSpPr>
          <p:nvPr>
            <p:ph type="ftr" idx="13"/>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37" name="PlaceHolder 2"/>
          <p:cNvSpPr>
            <a:spLocks noGrp="1"/>
          </p:cNvSpPr>
          <p:nvPr>
            <p:ph type="sldNum" idx="14"/>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FEB58F20-4CF3-4F31-B39F-F8DAE5AB02CE}"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38" name="PlaceHolder 3"/>
          <p:cNvSpPr>
            <a:spLocks noGrp="1"/>
          </p:cNvSpPr>
          <p:nvPr>
            <p:ph type="dt" idx="15"/>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40"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41" name="Straight Connector 9"/>
          <p:cNvCxnSpPr/>
          <p:nvPr/>
        </p:nvCxnSpPr>
        <p:spPr>
          <a:xfrm>
            <a:off x="1193400" y="1737720"/>
            <a:ext cx="9967680" cy="720"/>
          </a:xfrm>
          <a:prstGeom prst="straightConnector1">
            <a:avLst/>
          </a:prstGeom>
          <a:ln w="6350">
            <a:solidFill>
              <a:srgbClr val="808080"/>
            </a:solidFill>
            <a:round/>
          </a:ln>
        </p:spPr>
      </p:cxnSp>
      <p:sp>
        <p:nvSpPr>
          <p:cNvPr id="42"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43" name="PlaceHolder 2"/>
          <p:cNvSpPr>
            <a:spLocks noGrp="1"/>
          </p:cNvSpPr>
          <p:nvPr>
            <p:ph type="ftr" idx="16"/>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44" name="PlaceHolder 3"/>
          <p:cNvSpPr>
            <a:spLocks noGrp="1"/>
          </p:cNvSpPr>
          <p:nvPr>
            <p:ph type="sldNum" idx="17"/>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17015565-D4B4-44A1-8570-7828A04DB51F}"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45" name="PlaceHolder 4"/>
          <p:cNvSpPr>
            <a:spLocks noGrp="1"/>
          </p:cNvSpPr>
          <p:nvPr>
            <p:ph type="dt" idx="18"/>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49"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50" name="Straight Connector 9"/>
          <p:cNvCxnSpPr/>
          <p:nvPr/>
        </p:nvCxnSpPr>
        <p:spPr>
          <a:xfrm>
            <a:off x="1193400" y="1737720"/>
            <a:ext cx="9967680" cy="720"/>
          </a:xfrm>
          <a:prstGeom prst="straightConnector1">
            <a:avLst/>
          </a:prstGeom>
          <a:ln w="6350">
            <a:solidFill>
              <a:srgbClr val="808080"/>
            </a:solidFill>
            <a:round/>
          </a:ln>
        </p:spPr>
      </p:cxnSp>
      <p:sp>
        <p:nvSpPr>
          <p:cNvPr id="51"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52" name="PlaceHolder 2"/>
          <p:cNvSpPr>
            <a:spLocks noGrp="1"/>
          </p:cNvSpPr>
          <p:nvPr>
            <p:ph type="body"/>
          </p:nvPr>
        </p:nvSpPr>
        <p:spPr>
          <a:xfrm>
            <a:off x="1097280" y="1845720"/>
            <a:ext cx="10057680" cy="40226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53" name="PlaceHolder 3"/>
          <p:cNvSpPr>
            <a:spLocks noGrp="1"/>
          </p:cNvSpPr>
          <p:nvPr>
            <p:ph type="ftr" idx="19"/>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&lt;footer&gt;</a:t>
            </a:r>
            <a:endParaRPr b="0" lang="tr-TR" sz="900" strike="noStrike" u="none">
              <a:solidFill>
                <a:srgbClr val="000000"/>
              </a:solidFill>
              <a:uFillTx/>
              <a:latin typeface="Times New Roman"/>
            </a:endParaRPr>
          </a:p>
        </p:txBody>
      </p:sp>
      <p:sp>
        <p:nvSpPr>
          <p:cNvPr id="54" name="PlaceHolder 4"/>
          <p:cNvSpPr>
            <a:spLocks noGrp="1"/>
          </p:cNvSpPr>
          <p:nvPr>
            <p:ph type="sldNum" idx="20"/>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29D519D5-96AE-48CA-9B17-F8584B8BB331}" type="slidenum">
              <a:rPr b="0" lang="en-US" sz="1050" strike="noStrike" u="none">
                <a:solidFill>
                  <a:srgbClr val="ffffff"/>
                </a:solidFill>
                <a:uFillTx/>
                <a:latin typeface="Calibri"/>
              </a:rPr>
              <a:t>&lt;number&gt;</a:t>
            </a:fld>
            <a:endParaRPr b="0" lang="tr-TR" sz="1050" strike="noStrike" u="none">
              <a:solidFill>
                <a:srgbClr val="000000"/>
              </a:solidFill>
              <a:uFillTx/>
              <a:latin typeface="Times New Roman"/>
            </a:endParaRPr>
          </a:p>
        </p:txBody>
      </p:sp>
      <p:sp>
        <p:nvSpPr>
          <p:cNvPr id="55" name="PlaceHolder 5"/>
          <p:cNvSpPr>
            <a:spLocks noGrp="1"/>
          </p:cNvSpPr>
          <p:nvPr>
            <p:ph type="dt" idx="21"/>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2"/>
    <p:sldLayoutId id="2147483662" r:id="rId3"/>
    <p:sldLayoutId id="2147483663" r:id="rId4"/>
    <p:sldLayoutId id="2147483664" r:id="rId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Rectangle 6"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61" name="Rectangle 8"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62" name="Straight Connector 9"/>
          <p:cNvCxnSpPr/>
          <p:nvPr/>
        </p:nvCxnSpPr>
        <p:spPr>
          <a:xfrm>
            <a:off x="1193400" y="1737720"/>
            <a:ext cx="9967680" cy="720"/>
          </a:xfrm>
          <a:prstGeom prst="straightConnector1">
            <a:avLst/>
          </a:prstGeom>
          <a:ln w="6350">
            <a:solidFill>
              <a:srgbClr val="808080"/>
            </a:solidFill>
            <a:round/>
          </a:ln>
        </p:spPr>
      </p:cxnSp>
      <p:sp>
        <p:nvSpPr>
          <p:cNvPr id="63" name="Rectangle 6"/>
          <p:cNvSpPr/>
          <p:nvPr/>
        </p:nvSpPr>
        <p:spPr>
          <a:xfrm>
            <a:off x="3240" y="6400800"/>
            <a:ext cx="1218816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64" name="Rectangle 7"/>
          <p:cNvSpPr/>
          <p:nvPr/>
        </p:nvSpPr>
        <p:spPr>
          <a:xfrm>
            <a:off x="0" y="633420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19080" bIns="19080" anchor="t">
            <a:noAutofit/>
          </a:bodyPr>
          <a:p>
            <a:pPr>
              <a:lnSpc>
                <a:spcPct val="100000"/>
              </a:lnSpc>
            </a:pPr>
            <a:endParaRPr b="0" lang="tr-TR" sz="1800" strike="noStrike" u="none">
              <a:solidFill>
                <a:srgbClr val="ffffff"/>
              </a:solidFill>
              <a:uFillTx/>
              <a:latin typeface="Arial"/>
            </a:endParaRPr>
          </a:p>
        </p:txBody>
      </p:sp>
      <p:cxnSp>
        <p:nvCxnSpPr>
          <p:cNvPr id="65" name="Straight Connector 8"/>
          <p:cNvCxnSpPr/>
          <p:nvPr/>
        </p:nvCxnSpPr>
        <p:spPr>
          <a:xfrm>
            <a:off x="1207440" y="4343400"/>
            <a:ext cx="9876240" cy="720"/>
          </a:xfrm>
          <a:prstGeom prst="straightConnector1">
            <a:avLst/>
          </a:prstGeom>
          <a:ln w="6350">
            <a:solidFill>
              <a:srgbClr val="808080"/>
            </a:solidFill>
            <a:round/>
          </a:ln>
        </p:spPr>
      </p:cxnSp>
      <p:sp>
        <p:nvSpPr>
          <p:cNvPr id="66" name="PlaceHolder 1"/>
          <p:cNvSpPr>
            <a:spLocks noGrp="1"/>
          </p:cNvSpPr>
          <p:nvPr>
            <p:ph type="ftr" idx="22"/>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 </a:t>
            </a:r>
            <a:endParaRPr b="0" lang="tr-TR" sz="900" strike="noStrike" u="none">
              <a:solidFill>
                <a:srgbClr val="000000"/>
              </a:solidFill>
              <a:uFillTx/>
              <a:latin typeface="Times New Roman"/>
            </a:endParaRPr>
          </a:p>
        </p:txBody>
      </p:sp>
      <p:sp>
        <p:nvSpPr>
          <p:cNvPr id="67" name="PlaceHolder 2"/>
          <p:cNvSpPr>
            <a:spLocks noGrp="1"/>
          </p:cNvSpPr>
          <p:nvPr>
            <p:ph type="sldNum" idx="23"/>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A6B4DF30-9404-49F6-AD9D-70CA6B1ED6B2}" type="slidenum">
              <a:rPr b="0" lang="en-US" sz="1050" strike="noStrike" u="none">
                <a:solidFill>
                  <a:srgbClr val="ffffff"/>
                </a:solidFill>
                <a:uFillTx/>
                <a:latin typeface="Calibri"/>
              </a:rPr>
              <a:t>1</a:t>
            </a:fld>
            <a:endParaRPr b="0" lang="tr-TR" sz="1050" strike="noStrike" u="none">
              <a:solidFill>
                <a:srgbClr val="000000"/>
              </a:solidFill>
              <a:uFillTx/>
              <a:latin typeface="Times New Roman"/>
            </a:endParaRPr>
          </a:p>
        </p:txBody>
      </p:sp>
      <p:sp>
        <p:nvSpPr>
          <p:cNvPr id="68" name="PlaceHolder 3"/>
          <p:cNvSpPr>
            <a:spLocks noGrp="1"/>
          </p:cNvSpPr>
          <p:nvPr>
            <p:ph type="dt" idx="24"/>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6"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Rectangle 6"/>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pPr>
            <a:endParaRPr b="0" lang="tr-TR" sz="1800" strike="noStrike" u="none">
              <a:solidFill>
                <a:srgbClr val="ffffff"/>
              </a:solidFill>
              <a:uFillTx/>
              <a:latin typeface="Arial"/>
            </a:endParaRPr>
          </a:p>
        </p:txBody>
      </p:sp>
      <p:sp>
        <p:nvSpPr>
          <p:cNvPr id="70" name="Rectangle 8"/>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20880" bIns="20880" anchor="t">
            <a:noAutofit/>
          </a:bodyPr>
          <a:p>
            <a:pPr>
              <a:lnSpc>
                <a:spcPct val="100000"/>
              </a:lnSpc>
            </a:pPr>
            <a:endParaRPr b="0" lang="tr-TR" sz="1800" strike="noStrike" u="none">
              <a:solidFill>
                <a:srgbClr val="ffffff"/>
              </a:solidFill>
              <a:uFillTx/>
              <a:latin typeface="Arial"/>
            </a:endParaRPr>
          </a:p>
        </p:txBody>
      </p:sp>
      <p:cxnSp>
        <p:nvCxnSpPr>
          <p:cNvPr id="71" name="Straight Connector 9"/>
          <p:cNvCxnSpPr/>
          <p:nvPr/>
        </p:nvCxnSpPr>
        <p:spPr>
          <a:xfrm>
            <a:off x="1193400" y="1737720"/>
            <a:ext cx="9967680" cy="720"/>
          </a:xfrm>
          <a:prstGeom prst="straightConnector1">
            <a:avLst/>
          </a:prstGeom>
          <a:ln w="6350">
            <a:solidFill>
              <a:srgbClr val="808080"/>
            </a:solidFill>
            <a:round/>
          </a:ln>
        </p:spPr>
      </p:cxnSp>
      <p:sp>
        <p:nvSpPr>
          <p:cNvPr id="72" name="PlaceHolder 1"/>
          <p:cNvSpPr>
            <a:spLocks noGrp="1"/>
          </p:cNvSpPr>
          <p:nvPr>
            <p:ph type="title"/>
          </p:nvPr>
        </p:nvSpPr>
        <p:spPr>
          <a:xfrm>
            <a:off x="1097280" y="286560"/>
            <a:ext cx="10057680" cy="145008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73" name="PlaceHolder 2"/>
          <p:cNvSpPr>
            <a:spLocks noGrp="1"/>
          </p:cNvSpPr>
          <p:nvPr>
            <p:ph type="body"/>
          </p:nvPr>
        </p:nvSpPr>
        <p:spPr>
          <a:xfrm>
            <a:off x="1097280" y="1845720"/>
            <a:ext cx="4907880" cy="40226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74" name="PlaceHolder 3"/>
          <p:cNvSpPr>
            <a:spLocks noGrp="1"/>
          </p:cNvSpPr>
          <p:nvPr>
            <p:ph type="body"/>
          </p:nvPr>
        </p:nvSpPr>
        <p:spPr>
          <a:xfrm>
            <a:off x="6251400" y="1845720"/>
            <a:ext cx="4907880" cy="40226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75" name="PlaceHolder 4"/>
          <p:cNvSpPr>
            <a:spLocks noGrp="1"/>
          </p:cNvSpPr>
          <p:nvPr>
            <p:ph type="ftr" idx="25"/>
          </p:nvPr>
        </p:nvSpPr>
        <p:spPr>
          <a:xfrm>
            <a:off x="3686040" y="6459840"/>
            <a:ext cx="482220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n-US" sz="900" strike="noStrike" u="none" cap="all">
                <a:solidFill>
                  <a:srgbClr val="ffffff"/>
                </a:solidFill>
                <a:uFillTx/>
                <a:latin typeface="Calibri"/>
              </a:defRPr>
            </a:lvl1pPr>
          </a:lstStyle>
          <a:p>
            <a:pPr indent="0" algn="ctr" defTabSz="457200">
              <a:lnSpc>
                <a:spcPct val="100000"/>
              </a:lnSpc>
              <a:buNone/>
              <a:tabLst>
                <a:tab algn="l" pos="0"/>
              </a:tabLst>
            </a:pPr>
            <a:r>
              <a:rPr b="0" lang="en-US" sz="900" strike="noStrike" u="none" cap="all">
                <a:solidFill>
                  <a:srgbClr val="ffffff"/>
                </a:solidFill>
                <a:uFillTx/>
                <a:latin typeface="Calibri"/>
              </a:rPr>
              <a:t>&lt;footer&gt;</a:t>
            </a:r>
            <a:endParaRPr b="0" lang="tr-TR" sz="900" strike="noStrike" u="none">
              <a:solidFill>
                <a:srgbClr val="000000"/>
              </a:solidFill>
              <a:uFillTx/>
              <a:latin typeface="Times New Roman"/>
            </a:endParaRPr>
          </a:p>
        </p:txBody>
      </p:sp>
      <p:sp>
        <p:nvSpPr>
          <p:cNvPr id="76" name="PlaceHolder 5"/>
          <p:cNvSpPr>
            <a:spLocks noGrp="1"/>
          </p:cNvSpPr>
          <p:nvPr>
            <p:ph type="sldNum" idx="26"/>
          </p:nvPr>
        </p:nvSpPr>
        <p:spPr>
          <a:xfrm>
            <a:off x="9900360" y="6459840"/>
            <a:ext cx="131148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050" strike="noStrike" u="none">
                <a:solidFill>
                  <a:srgbClr val="ffffff"/>
                </a:solidFill>
                <a:uFillTx/>
                <a:latin typeface="Calibri"/>
              </a:defRPr>
            </a:lvl1pPr>
          </a:lstStyle>
          <a:p>
            <a:pPr indent="0" algn="r" defTabSz="457200">
              <a:lnSpc>
                <a:spcPct val="100000"/>
              </a:lnSpc>
              <a:buNone/>
              <a:tabLst>
                <a:tab algn="l" pos="0"/>
              </a:tabLst>
            </a:pPr>
            <a:fld id="{8CF27222-675C-4CB3-848E-DE8C93A60884}" type="slidenum">
              <a:rPr b="0" lang="en-US" sz="1050" strike="noStrike" u="none">
                <a:solidFill>
                  <a:srgbClr val="ffffff"/>
                </a:solidFill>
                <a:uFillTx/>
                <a:latin typeface="Calibri"/>
              </a:rPr>
              <a:t>&lt;number&gt;</a:t>
            </a:fld>
            <a:endParaRPr b="0" lang="tr-TR" sz="1050" strike="noStrike" u="none">
              <a:solidFill>
                <a:srgbClr val="000000"/>
              </a:solidFill>
              <a:uFillTx/>
              <a:latin typeface="Times New Roman"/>
            </a:endParaRPr>
          </a:p>
        </p:txBody>
      </p:sp>
      <p:sp>
        <p:nvSpPr>
          <p:cNvPr id="77" name="PlaceHolder 6"/>
          <p:cNvSpPr>
            <a:spLocks noGrp="1"/>
          </p:cNvSpPr>
          <p:nvPr>
            <p:ph type="dt" idx="27"/>
          </p:nvPr>
        </p:nvSpPr>
        <p:spPr>
          <a:xfrm>
            <a:off x="1097280" y="6459840"/>
            <a:ext cx="24714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8"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1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1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1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1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1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1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1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2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2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slideLayout" Target="../slideLayouts/slideLayout10.xml"/>
</Relationships>
</file>

<file path=ppt/slides/_rels/slide2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20" Type="http://schemas.openxmlformats.org/officeDocument/2006/relationships/image" Target="../media/image29.png"/><Relationship Id="rId21" Type="http://schemas.openxmlformats.org/officeDocument/2006/relationships/image" Target="../media/image30.png"/><Relationship Id="rId22" Type="http://schemas.openxmlformats.org/officeDocument/2006/relationships/image" Target="../media/image31.png"/><Relationship Id="rId23" Type="http://schemas.openxmlformats.org/officeDocument/2006/relationships/image" Target="../media/image32.png"/><Relationship Id="rId24" Type="http://schemas.openxmlformats.org/officeDocument/2006/relationships/image" Target="../media/image33.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1.jpeg"/><Relationship Id="rId40" Type="http://schemas.openxmlformats.org/officeDocument/2006/relationships/slideLayout" Target="../slideLayouts/slideLayout10.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0.xml"/>
</Relationships>
</file>

<file path=ppt/slides/_rels/slide3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3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48.wmf"/><Relationship Id="rId3" Type="http://schemas.openxmlformats.org/officeDocument/2006/relationships/slideLayout" Target="../slideLayouts/slideLayout10.xml"/>
</Relationships>
</file>

<file path=ppt/slides/_rels/slide3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3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3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3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49.jpeg"/><Relationship Id="rId3" Type="http://schemas.openxmlformats.org/officeDocument/2006/relationships/slideLayout" Target="../slideLayouts/slideLayout10.xml"/>
</Relationships>
</file>

<file path=ppt/slides/_rels/slide3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3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0.jpeg"/><Relationship Id="rId3" Type="http://schemas.openxmlformats.org/officeDocument/2006/relationships/slideLayout" Target="../slideLayouts/slideLayout10.xml"/>
</Relationships>
</file>

<file path=ppt/slides/_rels/slide38.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3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2.png"/><Relationship Id="rId3" Type="http://schemas.openxmlformats.org/officeDocument/2006/relationships/slideLayout" Target="../slideLayouts/slideLayout10.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3.png"/><Relationship Id="rId3" Type="http://schemas.openxmlformats.org/officeDocument/2006/relationships/slideLayout" Target="../slideLayouts/slideLayout10.xml"/>
</Relationships>
</file>

<file path=ppt/slides/_rels/slide4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4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4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4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4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slideLayout" Target="../slideLayouts/slideLayout10.xml"/>
</Relationships>
</file>

<file path=ppt/slides/_rels/slide4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5.png"/><Relationship Id="rId3" Type="http://schemas.openxmlformats.org/officeDocument/2006/relationships/slideLayout" Target="../slideLayouts/slideLayout10.xml"/>
</Relationships>
</file>

<file path=ppt/slides/_rels/slide4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6.png"/><Relationship Id="rId3" Type="http://schemas.openxmlformats.org/officeDocument/2006/relationships/slideLayout" Target="../slideLayouts/slideLayout10.xml"/>
</Relationships>
</file>

<file path=ppt/slides/_rels/slide4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7.png"/><Relationship Id="rId3" Type="http://schemas.openxmlformats.org/officeDocument/2006/relationships/slideLayout" Target="../slideLayouts/slideLayout10.xml"/>
</Relationships>
</file>

<file path=ppt/slides/_rels/slide4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4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3.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6.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5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58.xml.rels><?xml version="1.0" encoding="UTF-8"?>
<Relationships xmlns="http://schemas.openxmlformats.org/package/2006/relationships"><Relationship Id="rId1" Type="http://schemas.openxmlformats.org/officeDocument/2006/relationships/image" Target="../media/image60.wmf"/><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5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6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6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6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63.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6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6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0.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jpeg"/><Relationship Id="rId3" Type="http://schemas.openxmlformats.org/officeDocument/2006/relationships/slideLayout" Target="../slideLayouts/slideLayout1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3028320" y="2107440"/>
            <a:ext cx="6556680" cy="2181960"/>
          </a:xfrm>
          <a:prstGeom prst="rect">
            <a:avLst/>
          </a:prstGeom>
          <a:noFill/>
          <a:ln w="0">
            <a:noFill/>
          </a:ln>
        </p:spPr>
        <p:txBody>
          <a:bodyPr lIns="91440" rIns="91440" tIns="45720" bIns="45720" anchor="b">
            <a:noAutofit/>
          </a:bodyPr>
          <a:p>
            <a:pPr indent="0" algn="ctr" defTabSz="914400">
              <a:lnSpc>
                <a:spcPct val="85000"/>
              </a:lnSpc>
              <a:buNone/>
              <a:tabLst>
                <a:tab algn="l" pos="0"/>
              </a:tabLst>
            </a:pPr>
            <a:r>
              <a:rPr b="0" lang="tr-TR" sz="8000" spc="-51" strike="noStrike" u="none">
                <a:solidFill>
                  <a:schemeClr val="dk1">
                    <a:lumMod val="85000"/>
                    <a:lumOff val="15000"/>
                  </a:schemeClr>
                </a:solidFill>
                <a:uFillTx/>
                <a:latin typeface="Calibri Light"/>
              </a:rPr>
              <a:t>AİLE OKULU </a:t>
            </a:r>
            <a:br>
              <a:rPr sz="8000"/>
            </a:br>
            <a:r>
              <a:rPr b="0" lang="tr-TR" sz="8000" spc="-51" strike="noStrike" u="none">
                <a:solidFill>
                  <a:schemeClr val="dk1">
                    <a:lumMod val="85000"/>
                    <a:lumOff val="15000"/>
                  </a:schemeClr>
                </a:solidFill>
                <a:uFillTx/>
                <a:latin typeface="Calibri Light"/>
              </a:rPr>
              <a:t>EGTİMİ</a:t>
            </a:r>
            <a:endParaRPr b="0" lang="tr-TR" sz="8000" strike="noStrike" u="none">
              <a:solidFill>
                <a:srgbClr val="000000"/>
              </a:solidFill>
              <a:uFillTx/>
              <a:latin typeface="Arial"/>
            </a:endParaRPr>
          </a:p>
        </p:txBody>
      </p:sp>
      <p:pic>
        <p:nvPicPr>
          <p:cNvPr id="120" name="Picture 2" descr="MEB'den logo değişikliği"/>
          <p:cNvPicPr/>
          <p:nvPr/>
        </p:nvPicPr>
        <p:blipFill>
          <a:blip r:embed="rId1"/>
          <a:stretch/>
        </p:blipFill>
        <p:spPr>
          <a:xfrm>
            <a:off x="9723240" y="175680"/>
            <a:ext cx="1782720" cy="1007640"/>
          </a:xfrm>
          <a:prstGeom prst="rect">
            <a:avLst/>
          </a:prstGeom>
          <a:noFill/>
          <a:ln w="0">
            <a:noFill/>
          </a:ln>
        </p:spPr>
      </p:pic>
      <p:sp>
        <p:nvSpPr>
          <p:cNvPr id="121" name="PlaceHolder 2"/>
          <p:cNvSpPr>
            <a:spLocks noGrp="1"/>
          </p:cNvSpPr>
          <p:nvPr>
            <p:ph type="subTitle"/>
          </p:nvPr>
        </p:nvSpPr>
        <p:spPr>
          <a:xfrm>
            <a:off x="1100160" y="4455720"/>
            <a:ext cx="10057680" cy="1142280"/>
          </a:xfrm>
          <a:prstGeom prst="rect">
            <a:avLst/>
          </a:prstGeom>
          <a:noFill/>
          <a:ln w="0">
            <a:noFill/>
          </a:ln>
        </p:spPr>
        <p:txBody>
          <a:bodyPr lIns="91440" rIns="91440" tIns="45720" bIns="45720" anchor="t">
            <a:noAutofit/>
          </a:bodyPr>
          <a:p>
            <a:pPr algn="ctr" defTabSz="914400">
              <a:lnSpc>
                <a:spcPct val="90000"/>
              </a:lnSpc>
              <a:spcBef>
                <a:spcPts val="1199"/>
              </a:spcBef>
              <a:spcAft>
                <a:spcPts val="201"/>
              </a:spcAft>
              <a:tabLst>
                <a:tab algn="l" pos="0"/>
              </a:tabLst>
            </a:pPr>
            <a:r>
              <a:rPr b="0" lang="tr-TR" sz="2400" spc="201" strike="noStrike" u="none" cap="all">
                <a:solidFill>
                  <a:schemeClr val="dk2"/>
                </a:solidFill>
                <a:uFillTx/>
                <a:latin typeface="Calibri Light"/>
              </a:rPr>
              <a:t>TOKAT MEVLANA İMAM HATİP ORTAOKULU </a:t>
            </a:r>
            <a:endParaRPr b="0" lang="tr-TR"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sp>
        <p:nvSpPr>
          <p:cNvPr id="179" name="PlaceHolder 2"/>
          <p:cNvSpPr>
            <a:spLocks noGrp="1"/>
          </p:cNvSpPr>
          <p:nvPr>
            <p:ph/>
          </p:nvPr>
        </p:nvSpPr>
        <p:spPr>
          <a:xfrm>
            <a:off x="780840" y="1901880"/>
            <a:ext cx="10153440" cy="64728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solidFill>
                <a:uFillTx/>
                <a:latin typeface="Calibri"/>
                <a:ea typeface="Calibri"/>
              </a:rPr>
              <a:t> </a:t>
            </a:r>
            <a:r>
              <a:rPr b="1" lang="tr-TR" sz="2800" strike="noStrike" u="none">
                <a:solidFill>
                  <a:schemeClr val="dk1"/>
                </a:solidFill>
                <a:uFillTx/>
                <a:latin typeface="Calibri"/>
                <a:ea typeface="Calibri"/>
              </a:rPr>
              <a:t>1.3. </a:t>
            </a:r>
            <a:r>
              <a:rPr b="0" lang="tr-TR" sz="2800" strike="noStrike" u="none">
                <a:solidFill>
                  <a:schemeClr val="dk1"/>
                </a:solidFill>
                <a:uFillTx/>
                <a:latin typeface="Calibri"/>
                <a:ea typeface="Calibri"/>
              </a:rPr>
              <a:t>Sosyal Duygusal Beceri Gelişimini Etkileyen Faktörler</a:t>
            </a:r>
            <a:r>
              <a:rPr b="1" lang="tr-TR" sz="2800" strike="noStrike" u="none">
                <a:solidFill>
                  <a:schemeClr val="dk1"/>
                </a:solidFill>
                <a:uFillTx/>
                <a:latin typeface="Calibri"/>
                <a:ea typeface="Calibri"/>
              </a:rPr>
              <a:t> </a:t>
            </a:r>
            <a:endParaRPr b="0" lang="tr-TR" sz="2800" strike="noStrike" u="none">
              <a:solidFill>
                <a:srgbClr val="000000"/>
              </a:solidFill>
              <a:uFillTx/>
              <a:latin typeface="Arial"/>
            </a:endParaRPr>
          </a:p>
        </p:txBody>
      </p:sp>
      <p:pic>
        <p:nvPicPr>
          <p:cNvPr id="180" name="Picture 2" descr="MEB'den logo değişikliği"/>
          <p:cNvPicPr/>
          <p:nvPr/>
        </p:nvPicPr>
        <p:blipFill>
          <a:blip r:embed="rId1"/>
          <a:stretch/>
        </p:blipFill>
        <p:spPr>
          <a:xfrm>
            <a:off x="9871200" y="253800"/>
            <a:ext cx="1782720" cy="1007640"/>
          </a:xfrm>
          <a:prstGeom prst="rect">
            <a:avLst/>
          </a:prstGeom>
          <a:noFill/>
          <a:ln w="0">
            <a:noFill/>
          </a:ln>
        </p:spPr>
      </p:pic>
      <p:sp>
        <p:nvSpPr>
          <p:cNvPr id="181" name="İçerik Yer Tutucusu 2"/>
          <p:cNvSpPr/>
          <p:nvPr/>
        </p:nvSpPr>
        <p:spPr>
          <a:xfrm>
            <a:off x="891000" y="2475360"/>
            <a:ext cx="10133640" cy="2932200"/>
          </a:xfrm>
          <a:prstGeom prst="rect">
            <a:avLst/>
          </a:prstGeom>
          <a:noFill/>
          <a:ln w="0">
            <a:noFill/>
          </a:ln>
        </p:spPr>
        <p:style>
          <a:lnRef idx="0"/>
          <a:fillRef idx="0"/>
          <a:effectRef idx="0"/>
          <a:fontRef idx="minor"/>
        </p:style>
        <p:txBody>
          <a:bodyPr lIns="0" rIns="0" tIns="45000" bIns="45000" anchor="t">
            <a:noAutofit/>
          </a:bodyPr>
          <a:p>
            <a:pPr marL="91440" indent="-91440" algn="just" defTabSz="914400">
              <a:lnSpc>
                <a:spcPct val="90000"/>
              </a:lnSpc>
              <a:buClr>
                <a:srgbClr val="323f4f"/>
              </a:buClr>
              <a:buFont typeface="Arial"/>
              <a:buChar char="•"/>
            </a:pPr>
            <a:r>
              <a:rPr b="0" lang="tr-TR" sz="2200" strike="noStrike" u="none">
                <a:solidFill>
                  <a:schemeClr val="dk1"/>
                </a:solidFill>
                <a:uFillTx/>
                <a:latin typeface="Calibri"/>
              </a:rPr>
              <a:t>Sosyal Duygusal Beceri Gelişimini Etkileyen en önemli faktörlerin başında cinsiyete dayalı farklılıklar gelmektedir.</a:t>
            </a:r>
            <a:endParaRPr b="0" lang="tr-TR" sz="2200" strike="noStrike" u="none">
              <a:solidFill>
                <a:srgbClr val="000000"/>
              </a:solidFill>
              <a:uFillTx/>
              <a:latin typeface="Arial"/>
            </a:endParaRPr>
          </a:p>
          <a:p>
            <a:pPr marL="91440" indent="-91440" algn="just" defTabSz="914400">
              <a:lnSpc>
                <a:spcPct val="90000"/>
              </a:lnSpc>
              <a:buClr>
                <a:srgbClr val="323f4f"/>
              </a:buClr>
              <a:buFont typeface="Arial"/>
              <a:buChar char="•"/>
            </a:pPr>
            <a:r>
              <a:rPr b="0" lang="tr-TR" sz="2200" strike="noStrike" u="none">
                <a:solidFill>
                  <a:schemeClr val="dk1"/>
                </a:solidFill>
                <a:uFillTx/>
                <a:latin typeface="Times New Roman"/>
                <a:ea typeface="Times New Roman"/>
              </a:rPr>
              <a:t>Çocukların davranışları bağlama göre değişebilir. (Anne-Baba tutumu ile öğretmenin farklı tutumu)</a:t>
            </a:r>
            <a:endParaRPr b="0" lang="tr-TR" sz="2200" strike="noStrike" u="none">
              <a:solidFill>
                <a:srgbClr val="000000"/>
              </a:solidFill>
              <a:uFillTx/>
              <a:latin typeface="Arial"/>
            </a:endParaRPr>
          </a:p>
          <a:p>
            <a:pPr marL="91440" indent="-91440" algn="just" defTabSz="914400">
              <a:lnSpc>
                <a:spcPct val="90000"/>
              </a:lnSpc>
              <a:buClr>
                <a:srgbClr val="323f4f"/>
              </a:buClr>
              <a:buFont typeface="Arial"/>
              <a:buChar char="•"/>
            </a:pPr>
            <a:r>
              <a:rPr b="0" lang="tr-TR" sz="2200" strike="noStrike" u="none">
                <a:solidFill>
                  <a:schemeClr val="dk1"/>
                </a:solidFill>
                <a:uFillTx/>
                <a:latin typeface="Calibri"/>
                <a:ea typeface="Times New Roman"/>
              </a:rPr>
              <a:t>Sosyo-ekonomik durumlar, Sosyallik / Girişimcilik</a:t>
            </a:r>
            <a:endParaRPr b="0" lang="tr-TR" sz="2200" strike="noStrike" u="none">
              <a:solidFill>
                <a:srgbClr val="000000"/>
              </a:solidFill>
              <a:uFillTx/>
              <a:latin typeface="Arial"/>
            </a:endParaRPr>
          </a:p>
          <a:p>
            <a:pPr marL="91440" indent="-91440" algn="just" defTabSz="914400">
              <a:lnSpc>
                <a:spcPct val="90000"/>
              </a:lnSpc>
              <a:buClr>
                <a:srgbClr val="323f4f"/>
              </a:buClr>
              <a:buFont typeface="Arial"/>
              <a:buChar char="•"/>
            </a:pPr>
            <a:r>
              <a:rPr b="0" lang="tr-TR" sz="2200" strike="noStrike" u="none">
                <a:solidFill>
                  <a:schemeClr val="dk1"/>
                </a:solidFill>
                <a:uFillTx/>
                <a:latin typeface="Calibri"/>
                <a:ea typeface="Times New Roman"/>
              </a:rPr>
              <a:t>Empati</a:t>
            </a:r>
            <a:endParaRPr b="0" lang="tr-TR" sz="2200" strike="noStrike" u="none">
              <a:solidFill>
                <a:srgbClr val="000000"/>
              </a:solidFill>
              <a:uFillTx/>
              <a:latin typeface="Arial"/>
            </a:endParaRPr>
          </a:p>
          <a:p>
            <a:pPr marL="91440" indent="-91440" algn="just" defTabSz="914400">
              <a:lnSpc>
                <a:spcPct val="90000"/>
              </a:lnSpc>
              <a:buClr>
                <a:srgbClr val="323f4f"/>
              </a:buClr>
              <a:buFont typeface="Arial"/>
              <a:buChar char="•"/>
            </a:pPr>
            <a:r>
              <a:rPr b="0" lang="tr-TR" sz="2200" strike="noStrike" u="none">
                <a:solidFill>
                  <a:schemeClr val="dk1"/>
                </a:solidFill>
                <a:uFillTx/>
                <a:latin typeface="Calibri"/>
                <a:ea typeface="Times New Roman"/>
              </a:rPr>
              <a:t>Yıkıcı Olmayan Davranışlar</a:t>
            </a:r>
            <a:endParaRPr b="0" lang="tr-TR" sz="2200" strike="noStrike" u="none">
              <a:solidFill>
                <a:srgbClr val="000000"/>
              </a:solidFill>
              <a:uFillTx/>
              <a:latin typeface="Arial"/>
            </a:endParaRPr>
          </a:p>
          <a:p>
            <a:pPr marL="91440" indent="-91440" algn="just" defTabSz="914400">
              <a:lnSpc>
                <a:spcPct val="90000"/>
              </a:lnSpc>
              <a:buClr>
                <a:srgbClr val="323f4f"/>
              </a:buClr>
              <a:buFont typeface="Arial"/>
              <a:buChar char="•"/>
            </a:pPr>
            <a:r>
              <a:rPr b="0" lang="tr-TR" sz="2200" strike="noStrike" u="none">
                <a:solidFill>
                  <a:schemeClr val="dk1"/>
                </a:solidFill>
                <a:uFillTx/>
                <a:latin typeface="Calibri"/>
                <a:ea typeface="Times New Roman"/>
              </a:rPr>
              <a:t>Güven / İnanma, Özgüven</a:t>
            </a:r>
            <a:endParaRPr b="0" lang="tr-TR" sz="2200" strike="noStrike" u="none">
              <a:solidFill>
                <a:srgbClr val="000000"/>
              </a:solidFill>
              <a:uFillTx/>
              <a:latin typeface="Arial"/>
            </a:endParaRPr>
          </a:p>
          <a:p>
            <a:pPr marL="91440" indent="-91440" algn="just" defTabSz="914400">
              <a:lnSpc>
                <a:spcPct val="90000"/>
              </a:lnSpc>
              <a:buClr>
                <a:srgbClr val="323f4f"/>
              </a:buClr>
              <a:buFont typeface="Arial"/>
              <a:buChar char="•"/>
            </a:pPr>
            <a:r>
              <a:rPr b="0" lang="tr-TR" sz="2200" strike="noStrike" u="none">
                <a:solidFill>
                  <a:schemeClr val="dk1"/>
                </a:solidFill>
                <a:uFillTx/>
                <a:latin typeface="Calibri"/>
                <a:ea typeface="Times New Roman"/>
              </a:rPr>
              <a:t>Merak</a:t>
            </a:r>
            <a:endParaRPr b="0" lang="tr-TR" sz="2200" strike="noStrike" u="none">
              <a:solidFill>
                <a:srgbClr val="000000"/>
              </a:solidFill>
              <a:uFillTx/>
              <a:latin typeface="Arial"/>
            </a:endParaRPr>
          </a:p>
        </p:txBody>
      </p:sp>
      <p:sp>
        <p:nvSpPr>
          <p:cNvPr id="4" name="PlaceHolder 3"/>
          <p:cNvSpPr>
            <a:spLocks noGrp="1"/>
          </p:cNvSpPr>
          <p:nvPr>
            <p:ph type="sldNum" idx="20"/>
          </p:nvPr>
        </p:nvSpPr>
        <p:spPr/>
        <p:txBody>
          <a:bodyPr/>
          <a:p>
            <a:fld id="{33AF2500-5EFA-4AEC-93C8-EA647307D629}"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83" name="Picture 2" descr="MEB'den logo değişikliği"/>
          <p:cNvPicPr/>
          <p:nvPr/>
        </p:nvPicPr>
        <p:blipFill>
          <a:blip r:embed="rId1"/>
          <a:stretch/>
        </p:blipFill>
        <p:spPr>
          <a:xfrm>
            <a:off x="9871200" y="253800"/>
            <a:ext cx="1782720" cy="1007640"/>
          </a:xfrm>
          <a:prstGeom prst="rect">
            <a:avLst/>
          </a:prstGeom>
          <a:noFill/>
          <a:ln w="0">
            <a:noFill/>
          </a:ln>
        </p:spPr>
      </p:pic>
      <p:sp>
        <p:nvSpPr>
          <p:cNvPr id="184" name="İçerik Yer Tutucusu 2"/>
          <p:cNvSpPr/>
          <p:nvPr/>
        </p:nvSpPr>
        <p:spPr>
          <a:xfrm>
            <a:off x="986760" y="1788840"/>
            <a:ext cx="10225080" cy="2851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1600" strike="noStrike" u="none">
                <a:solidFill>
                  <a:schemeClr val="dk1"/>
                </a:solidFill>
                <a:uFillTx/>
                <a:latin typeface="Calibri"/>
              </a:rPr>
              <a:t>Sosyal Duygusal Beceri Gelişimini Etkileyen en önemli faktörlerin başında </a:t>
            </a:r>
            <a:r>
              <a:rPr b="1" lang="tr-TR" sz="1600" strike="noStrike" u="none">
                <a:solidFill>
                  <a:schemeClr val="dk1"/>
                </a:solidFill>
                <a:uFillTx/>
                <a:latin typeface="Calibri"/>
              </a:rPr>
              <a:t>cinsiyete dayalı farklılıklar </a:t>
            </a:r>
            <a:r>
              <a:rPr b="0" lang="tr-TR" sz="1600" strike="noStrike" u="none">
                <a:solidFill>
                  <a:schemeClr val="dk1"/>
                </a:solidFill>
                <a:uFillTx/>
                <a:latin typeface="Calibri"/>
              </a:rPr>
              <a:t>gelmektedir.</a:t>
            </a:r>
            <a:endParaRPr b="0" lang="tr-TR" sz="1600" strike="noStrike" u="none">
              <a:solidFill>
                <a:srgbClr val="000000"/>
              </a:solidFill>
              <a:uFillTx/>
              <a:latin typeface="Arial"/>
            </a:endParaRPr>
          </a:p>
          <a:p>
            <a:pPr algn="just" defTabSz="914400">
              <a:lnSpc>
                <a:spcPct val="90000"/>
              </a:lnSpc>
              <a:tabLst>
                <a:tab algn="l" pos="0"/>
              </a:tabLst>
            </a:pPr>
            <a:endParaRPr b="0" lang="tr-TR" sz="1600" strike="noStrike" u="none">
              <a:solidFill>
                <a:srgbClr val="000000"/>
              </a:solidFill>
              <a:uFillTx/>
              <a:latin typeface="Arial"/>
            </a:endParaRPr>
          </a:p>
        </p:txBody>
      </p:sp>
      <p:sp>
        <p:nvSpPr>
          <p:cNvPr id="185" name="Google Shape;1006;p113"/>
          <p:cNvSpPr/>
          <p:nvPr/>
        </p:nvSpPr>
        <p:spPr>
          <a:xfrm>
            <a:off x="853560" y="2265120"/>
            <a:ext cx="9796320" cy="3447720"/>
          </a:xfrm>
          <a:prstGeom prst="rect">
            <a:avLst/>
          </a:prstGeom>
          <a:noFill/>
          <a:ln w="0">
            <a:noFill/>
          </a:ln>
        </p:spPr>
        <p:style>
          <a:lnRef idx="0"/>
          <a:fillRef idx="0"/>
          <a:effectRef idx="0"/>
          <a:fontRef idx="minor"/>
        </p:style>
        <p:txBody>
          <a:bodyPr lIns="90000" rIns="90000" tIns="45000" bIns="45000" anchor="t">
            <a:normAutofit fontScale="85000" lnSpcReduction="19999"/>
          </a:bodyPr>
          <a:p>
            <a:pPr defTabSz="914400">
              <a:lnSpc>
                <a:spcPct val="90000"/>
              </a:lnSpc>
              <a:tabLst>
                <a:tab algn="l" pos="0"/>
              </a:tabLst>
            </a:pPr>
            <a:r>
              <a:rPr b="0" lang="tr-TR" sz="1800" strike="noStrike" u="sng">
                <a:solidFill>
                  <a:srgbClr val="323f4f"/>
                </a:solidFill>
                <a:uFillTx/>
                <a:latin typeface="Times New Roman"/>
                <a:ea typeface="Times New Roman"/>
              </a:rPr>
              <a:t>Öğretmenleri tarafından 'sıklıkla/her zaman' empatik davranışlar sergilediklerini bildiren kız ve erkek çocukların yüzdeleri</a:t>
            </a:r>
            <a:endParaRPr b="0" lang="tr-TR" sz="1800" strike="noStrike" u="none">
              <a:solidFill>
                <a:srgbClr val="000000"/>
              </a:solidFill>
              <a:uFillTx/>
              <a:latin typeface="Arial"/>
            </a:endParaRPr>
          </a:p>
          <a:p>
            <a:pPr defTabSz="914400">
              <a:lnSpc>
                <a:spcPct val="90000"/>
              </a:lnSpc>
              <a:spcBef>
                <a:spcPts val="1001"/>
              </a:spcBef>
              <a:tabLst>
                <a:tab algn="l" pos="0"/>
              </a:tabLst>
            </a:pP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1" lang="tr-TR" sz="1800" strike="noStrike" u="none">
                <a:solidFill>
                  <a:srgbClr val="323f4f"/>
                </a:solidFill>
                <a:uFillTx/>
                <a:latin typeface="Times New Roman"/>
                <a:ea typeface="Times New Roman"/>
              </a:rPr>
              <a:t>Kızlar</a:t>
            </a:r>
            <a:r>
              <a:rPr b="1" lang="tr-TR" sz="1800" strike="noStrike" u="none">
                <a:solidFill>
                  <a:srgbClr val="323f4f"/>
                </a:solidFill>
                <a:uFillTx/>
                <a:latin typeface="Times New Roman"/>
                <a:ea typeface="Times New Roman"/>
              </a:rPr>
              <a:t>	</a:t>
            </a:r>
            <a:r>
              <a:rPr b="1" lang="tr-TR" sz="1800" strike="noStrike" u="none">
                <a:solidFill>
                  <a:srgbClr val="323f4f"/>
                </a:solidFill>
                <a:uFillTx/>
                <a:latin typeface="Times New Roman"/>
                <a:ea typeface="Times New Roman"/>
              </a:rPr>
              <a:t>-</a:t>
            </a:r>
            <a:r>
              <a:rPr b="1" lang="tr-TR" sz="1800" strike="noStrike" u="none">
                <a:solidFill>
                  <a:srgbClr val="323f4f"/>
                </a:solidFill>
                <a:uFillTx/>
                <a:latin typeface="Times New Roman"/>
                <a:ea typeface="Times New Roman"/>
              </a:rPr>
              <a:t>	</a:t>
            </a:r>
            <a:r>
              <a:rPr b="1" lang="tr-TR" sz="1800" strike="noStrike" u="none">
                <a:solidFill>
                  <a:srgbClr val="323f4f"/>
                </a:solidFill>
                <a:uFillTx/>
                <a:latin typeface="Times New Roman"/>
                <a:ea typeface="Times New Roman"/>
              </a:rPr>
              <a:t>Erkekler</a:t>
            </a:r>
            <a:endParaRPr b="0" lang="tr-TR" sz="1800" strike="noStrike" u="none">
              <a:solidFill>
                <a:srgbClr val="000000"/>
              </a:solidFill>
              <a:uFillTx/>
              <a:latin typeface="Arial"/>
            </a:endParaRPr>
          </a:p>
          <a:p>
            <a:pPr marL="228600" indent="-228600" defTabSz="914400">
              <a:lnSpc>
                <a:spcPct val="90000"/>
              </a:lnSpc>
              <a:spcBef>
                <a:spcPts val="1001"/>
              </a:spcBef>
              <a:buClr>
                <a:srgbClr val="323f4f"/>
              </a:buClr>
              <a:buFont typeface="Calibri"/>
              <a:buChar char="•"/>
              <a:tabLst>
                <a:tab algn="l" pos="0"/>
              </a:tabLst>
            </a:pPr>
            <a:r>
              <a:rPr b="0" lang="tr-TR" sz="1800" strike="noStrike" u="none">
                <a:solidFill>
                  <a:srgbClr val="323f4f"/>
                </a:solidFill>
                <a:uFillTx/>
                <a:latin typeface="Times New Roman"/>
                <a:ea typeface="Times New Roman"/>
              </a:rPr>
              <a:t>Çocuk, mutlu, üzgün veya kızgın </a:t>
            </a:r>
            <a:endParaRPr b="0" lang="tr-TR" sz="1800" strike="noStrike" u="none">
              <a:solidFill>
                <a:srgbClr val="000000"/>
              </a:solidFill>
              <a:uFillTx/>
              <a:latin typeface="Arial"/>
            </a:endParaRPr>
          </a:p>
          <a:p>
            <a:pPr defTabSz="914400">
              <a:lnSpc>
                <a:spcPct val="90000"/>
              </a:lnSpc>
              <a:spcBef>
                <a:spcPts val="1001"/>
              </a:spcBef>
              <a:tabLst>
                <a:tab algn="l" pos="0"/>
              </a:tabLst>
            </a:pPr>
            <a:r>
              <a:rPr b="0" lang="tr-TR" sz="1800" strike="noStrike" u="none">
                <a:solidFill>
                  <a:srgbClr val="323f4f"/>
                </a:solidFill>
                <a:uFillTx/>
                <a:latin typeface="Times New Roman"/>
                <a:ea typeface="Times New Roman"/>
              </a:rPr>
              <a:t>Olduklarında başkalarının duygularını anlar.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%82</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%69</a:t>
            </a:r>
            <a:endParaRPr b="0" lang="tr-TR" sz="1800" strike="noStrike" u="none">
              <a:solidFill>
                <a:srgbClr val="000000"/>
              </a:solidFill>
              <a:uFillTx/>
              <a:latin typeface="Arial"/>
            </a:endParaRPr>
          </a:p>
          <a:p>
            <a:pPr marL="228600" indent="-228600" defTabSz="914400">
              <a:lnSpc>
                <a:spcPct val="90000"/>
              </a:lnSpc>
              <a:spcBef>
                <a:spcPts val="1001"/>
              </a:spcBef>
              <a:buClr>
                <a:srgbClr val="323f4f"/>
              </a:buClr>
              <a:buFont typeface="Calibri"/>
              <a:buChar char="•"/>
              <a:tabLst>
                <a:tab algn="l" pos="0"/>
              </a:tabLst>
            </a:pPr>
            <a:r>
              <a:rPr b="0" lang="tr-TR" sz="1800" strike="noStrike" u="none">
                <a:solidFill>
                  <a:srgbClr val="323f4f"/>
                </a:solidFill>
                <a:uFillTx/>
                <a:latin typeface="Times New Roman"/>
                <a:ea typeface="Times New Roman"/>
              </a:rPr>
              <a:t>Çocuk, başkalarının mutluluğuna olumlu tepki verir.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%75</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%63</a:t>
            </a:r>
            <a:endParaRPr b="0" lang="tr-TR" sz="1800" strike="noStrike" u="none">
              <a:solidFill>
                <a:srgbClr val="000000"/>
              </a:solidFill>
              <a:uFillTx/>
              <a:latin typeface="Arial"/>
            </a:endParaRPr>
          </a:p>
          <a:p>
            <a:pPr marL="228600" indent="-228600" defTabSz="914400">
              <a:lnSpc>
                <a:spcPct val="90000"/>
              </a:lnSpc>
              <a:spcBef>
                <a:spcPts val="1001"/>
              </a:spcBef>
              <a:buClr>
                <a:srgbClr val="323f4f"/>
              </a:buClr>
              <a:buFont typeface="Calibri"/>
              <a:buChar char="•"/>
              <a:tabLst>
                <a:tab algn="l" pos="0"/>
              </a:tabLst>
            </a:pPr>
            <a:r>
              <a:rPr b="0" lang="tr-TR" sz="1800" strike="noStrike" u="none">
                <a:solidFill>
                  <a:srgbClr val="323f4f"/>
                </a:solidFill>
                <a:uFillTx/>
                <a:latin typeface="Times New Roman"/>
                <a:ea typeface="Times New Roman"/>
              </a:rPr>
              <a:t>Çocuk, kitaplardaki veya hikayelerdeki insanların</a:t>
            </a:r>
            <a:endParaRPr b="0" lang="tr-TR" sz="1800" strike="noStrike" u="none">
              <a:solidFill>
                <a:srgbClr val="000000"/>
              </a:solidFill>
              <a:uFillTx/>
              <a:latin typeface="Arial"/>
            </a:endParaRPr>
          </a:p>
          <a:p>
            <a:pPr defTabSz="914400">
              <a:lnSpc>
                <a:spcPct val="90000"/>
              </a:lnSpc>
              <a:spcBef>
                <a:spcPts val="1001"/>
              </a:spcBef>
              <a:tabLst>
                <a:tab algn="l" pos="0"/>
              </a:tabLst>
            </a:pPr>
            <a:r>
              <a:rPr b="0" lang="tr-TR" sz="1800" strike="noStrike" u="none">
                <a:solidFill>
                  <a:srgbClr val="323f4f"/>
                </a:solidFill>
                <a:uFillTx/>
                <a:latin typeface="Times New Roman"/>
                <a:ea typeface="Times New Roman"/>
              </a:rPr>
              <a:t>sorunlarından duygusal olarak etkilenir.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%49</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%33</a:t>
            </a:r>
            <a:endParaRPr b="0" lang="tr-TR" sz="1800" strike="noStrike" u="none">
              <a:solidFill>
                <a:srgbClr val="000000"/>
              </a:solidFill>
              <a:uFillTx/>
              <a:latin typeface="Arial"/>
            </a:endParaRPr>
          </a:p>
          <a:p>
            <a:pPr marL="228600" indent="-228600" defTabSz="914400">
              <a:lnSpc>
                <a:spcPct val="90000"/>
              </a:lnSpc>
              <a:spcBef>
                <a:spcPts val="1001"/>
              </a:spcBef>
              <a:buClr>
                <a:srgbClr val="323f4f"/>
              </a:buClr>
              <a:buFont typeface="Calibri"/>
              <a:buChar char="•"/>
              <a:tabLst>
                <a:tab algn="l" pos="0"/>
              </a:tabLst>
            </a:pPr>
            <a:r>
              <a:rPr b="0" lang="tr-TR" sz="1800" strike="noStrike" u="none">
                <a:solidFill>
                  <a:srgbClr val="323f4f"/>
                </a:solidFill>
                <a:uFillTx/>
                <a:latin typeface="Times New Roman"/>
                <a:ea typeface="Times New Roman"/>
              </a:rPr>
              <a:t>Çocuk, üzüldüklerinde başkalarını </a:t>
            </a:r>
            <a:endParaRPr b="0" lang="tr-TR" sz="1800" strike="noStrike" u="none">
              <a:solidFill>
                <a:srgbClr val="000000"/>
              </a:solidFill>
              <a:uFillTx/>
              <a:latin typeface="Arial"/>
            </a:endParaRPr>
          </a:p>
          <a:p>
            <a:pPr defTabSz="914400">
              <a:lnSpc>
                <a:spcPct val="90000"/>
              </a:lnSpc>
              <a:spcBef>
                <a:spcPts val="1001"/>
              </a:spcBef>
              <a:tabLst>
                <a:tab algn="l" pos="0"/>
              </a:tabLst>
            </a:pPr>
            <a:r>
              <a:rPr b="0" lang="tr-TR" sz="1800" strike="noStrike" u="none">
                <a:solidFill>
                  <a:srgbClr val="323f4f"/>
                </a:solidFill>
                <a:uFillTx/>
                <a:latin typeface="Times New Roman"/>
                <a:ea typeface="Times New Roman"/>
              </a:rPr>
              <a:t>teselli etmeye çalışır.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%52</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%28</a:t>
            </a:r>
            <a:endParaRPr b="0" lang="tr-TR" sz="1800" strike="noStrike" u="none">
              <a:solidFill>
                <a:srgbClr val="000000"/>
              </a:solidFill>
              <a:uFillTx/>
              <a:latin typeface="Arial"/>
            </a:endParaRPr>
          </a:p>
          <a:p>
            <a:pPr marL="228600" indent="-228600" defTabSz="914400">
              <a:lnSpc>
                <a:spcPct val="90000"/>
              </a:lnSpc>
              <a:spcBef>
                <a:spcPts val="1001"/>
              </a:spcBef>
              <a:buClr>
                <a:srgbClr val="323f4f"/>
              </a:buClr>
              <a:buFont typeface="Calibri"/>
              <a:buChar char="•"/>
              <a:tabLst>
                <a:tab algn="l" pos="0"/>
              </a:tabLst>
            </a:pPr>
            <a:r>
              <a:rPr b="0" lang="tr-TR" sz="1800" strike="noStrike" u="none">
                <a:solidFill>
                  <a:srgbClr val="323f4f"/>
                </a:solidFill>
                <a:uFillTx/>
                <a:latin typeface="Times New Roman"/>
                <a:ea typeface="Times New Roman"/>
              </a:rPr>
              <a:t>Çocuk diğer çocuklara yardımcı olur </a:t>
            </a:r>
            <a:endParaRPr b="0" lang="tr-TR" sz="1800" strike="noStrike" u="none">
              <a:solidFill>
                <a:srgbClr val="000000"/>
              </a:solidFill>
              <a:uFillTx/>
              <a:latin typeface="Arial"/>
            </a:endParaRPr>
          </a:p>
          <a:p>
            <a:pPr defTabSz="914400">
              <a:lnSpc>
                <a:spcPct val="90000"/>
              </a:lnSpc>
              <a:spcBef>
                <a:spcPts val="1001"/>
              </a:spcBef>
              <a:tabLst>
                <a:tab algn="l" pos="0"/>
              </a:tabLst>
            </a:pPr>
            <a:r>
              <a:rPr b="0" lang="tr-TR" sz="1800" strike="noStrike" u="none">
                <a:solidFill>
                  <a:srgbClr val="323f4f"/>
                </a:solidFill>
                <a:uFillTx/>
                <a:latin typeface="Times New Roman"/>
                <a:ea typeface="Times New Roman"/>
              </a:rPr>
              <a:t>(örneğin birisi incinir veya üzülürse).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%73</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%55</a:t>
            </a:r>
            <a:endParaRPr b="0" lang="tr-TR" sz="1800" strike="noStrike" u="none">
              <a:solidFill>
                <a:srgbClr val="000000"/>
              </a:solidFill>
              <a:uFillTx/>
              <a:latin typeface="Arial"/>
            </a:endParaRPr>
          </a:p>
          <a:p>
            <a:pPr marL="228600" indent="-228600" defTabSz="914400">
              <a:lnSpc>
                <a:spcPct val="90000"/>
              </a:lnSpc>
              <a:spcBef>
                <a:spcPts val="1001"/>
              </a:spcBef>
              <a:buClr>
                <a:srgbClr val="323f4f"/>
              </a:buClr>
              <a:buFont typeface="Calibri"/>
              <a:buChar char="•"/>
              <a:tabLst>
                <a:tab algn="l" pos="0"/>
              </a:tabLst>
            </a:pPr>
            <a:r>
              <a:rPr b="0" lang="tr-TR" sz="1800" strike="noStrike" u="none">
                <a:solidFill>
                  <a:srgbClr val="323f4f"/>
                </a:solidFill>
                <a:uFillTx/>
                <a:latin typeface="Times New Roman"/>
                <a:ea typeface="Times New Roman"/>
              </a:rPr>
              <a:t>Çocuk başkalarının duygularını dikkate alır.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%62</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a:t>
            </a:r>
            <a:r>
              <a:rPr b="0" lang="tr-TR" sz="1800" strike="noStrike" u="none">
                <a:solidFill>
                  <a:srgbClr val="323f4f"/>
                </a:solidFill>
                <a:uFillTx/>
                <a:latin typeface="Times New Roman"/>
                <a:ea typeface="Times New Roman"/>
              </a:rPr>
              <a:t>	</a:t>
            </a:r>
            <a:r>
              <a:rPr b="0" lang="tr-TR" sz="1800" strike="noStrike" u="none">
                <a:solidFill>
                  <a:srgbClr val="323f4f"/>
                </a:solidFill>
                <a:uFillTx/>
                <a:latin typeface="Times New Roman"/>
                <a:ea typeface="Times New Roman"/>
              </a:rPr>
              <a:t>%44</a:t>
            </a:r>
            <a:endParaRPr b="0" lang="tr-TR" sz="1800" strike="noStrike" u="none">
              <a:solidFill>
                <a:srgbClr val="000000"/>
              </a:solidFill>
              <a:uFillTx/>
              <a:latin typeface="Arial"/>
            </a:endParaRPr>
          </a:p>
        </p:txBody>
      </p:sp>
      <p:sp>
        <p:nvSpPr>
          <p:cNvPr id="3" name="PlaceHolder 2"/>
          <p:cNvSpPr>
            <a:spLocks noGrp="1"/>
          </p:cNvSpPr>
          <p:nvPr>
            <p:ph type="sldNum" idx="20"/>
          </p:nvPr>
        </p:nvSpPr>
        <p:spPr/>
        <p:txBody>
          <a:bodyPr/>
          <a:p>
            <a:fld id="{98F2AFA2-C735-480D-B102-5E8460395F08}"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sp>
        <p:nvSpPr>
          <p:cNvPr id="187" name="PlaceHolder 2"/>
          <p:cNvSpPr>
            <a:spLocks noGrp="1"/>
          </p:cNvSpPr>
          <p:nvPr>
            <p:ph/>
          </p:nvPr>
        </p:nvSpPr>
        <p:spPr>
          <a:xfrm>
            <a:off x="780840" y="1788840"/>
            <a:ext cx="10153440" cy="64728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1.4. Sosyal Duygusal Beceri Gelişimini Destekleyici Unsurlar</a:t>
            </a:r>
            <a:endParaRPr b="0" lang="tr-TR" sz="2800" strike="noStrike" u="none">
              <a:solidFill>
                <a:srgbClr val="000000"/>
              </a:solidFill>
              <a:uFillTx/>
              <a:latin typeface="Arial"/>
            </a:endParaRPr>
          </a:p>
        </p:txBody>
      </p:sp>
      <p:pic>
        <p:nvPicPr>
          <p:cNvPr id="188" name="Picture 2" descr="MEB'den logo değişikliği"/>
          <p:cNvPicPr/>
          <p:nvPr/>
        </p:nvPicPr>
        <p:blipFill>
          <a:blip r:embed="rId1"/>
          <a:stretch/>
        </p:blipFill>
        <p:spPr>
          <a:xfrm>
            <a:off x="9871200" y="253800"/>
            <a:ext cx="1782720" cy="1007640"/>
          </a:xfrm>
          <a:prstGeom prst="rect">
            <a:avLst/>
          </a:prstGeom>
          <a:noFill/>
          <a:ln w="0">
            <a:noFill/>
          </a:ln>
        </p:spPr>
      </p:pic>
      <p:sp>
        <p:nvSpPr>
          <p:cNvPr id="189" name="İçerik Yer Tutucusu 2"/>
          <p:cNvSpPr/>
          <p:nvPr/>
        </p:nvSpPr>
        <p:spPr>
          <a:xfrm>
            <a:off x="1052280" y="2372760"/>
            <a:ext cx="6041160" cy="69876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199"/>
              </a:spcBef>
              <a:spcAft>
                <a:spcPts val="201"/>
              </a:spcAft>
              <a:tabLst>
                <a:tab algn="l" pos="0"/>
              </a:tabLst>
            </a:pPr>
            <a:r>
              <a:rPr b="0" lang="tr-TR" sz="2400" strike="noStrike" u="none">
                <a:solidFill>
                  <a:srgbClr val="323f4f"/>
                </a:solidFill>
                <a:uFillTx/>
                <a:latin typeface="Times New Roman"/>
                <a:ea typeface="Times New Roman"/>
              </a:rPr>
              <a:t>Sosyal- duygusal becerilerin geliştirilmesinde </a:t>
            </a:r>
            <a:r>
              <a:rPr b="1" lang="tr-TR" sz="2400" strike="noStrike" u="none">
                <a:solidFill>
                  <a:srgbClr val="323f4f"/>
                </a:solidFill>
                <a:uFillTx/>
                <a:latin typeface="Times New Roman"/>
                <a:ea typeface="Times New Roman"/>
              </a:rPr>
              <a:t>okul önemli </a:t>
            </a:r>
            <a:r>
              <a:rPr b="0" lang="tr-TR" sz="2400" strike="noStrike" u="none">
                <a:solidFill>
                  <a:srgbClr val="323f4f"/>
                </a:solidFill>
                <a:uFillTx/>
                <a:latin typeface="Times New Roman"/>
                <a:ea typeface="Times New Roman"/>
              </a:rPr>
              <a:t>bir role sahiptir.</a:t>
            </a:r>
            <a:endParaRPr b="0" lang="tr-TR" sz="2400" strike="noStrike" u="none">
              <a:solidFill>
                <a:srgbClr val="000000"/>
              </a:solidFill>
              <a:uFillTx/>
              <a:latin typeface="Arial"/>
            </a:endParaRPr>
          </a:p>
        </p:txBody>
      </p:sp>
      <p:sp>
        <p:nvSpPr>
          <p:cNvPr id="190" name="Dikdörtgen 7"/>
          <p:cNvSpPr/>
          <p:nvPr/>
        </p:nvSpPr>
        <p:spPr>
          <a:xfrm>
            <a:off x="780840" y="3377520"/>
            <a:ext cx="6234480" cy="1461240"/>
          </a:xfrm>
          <a:prstGeom prst="rect">
            <a:avLst/>
          </a:prstGeom>
          <a:noFill/>
          <a:ln w="0">
            <a:noFill/>
          </a:ln>
        </p:spPr>
        <p:style>
          <a:lnRef idx="0"/>
          <a:fillRef idx="0"/>
          <a:effectRef idx="0"/>
          <a:fontRef idx="minor"/>
        </p:style>
        <p:txBody>
          <a:bodyPr lIns="90000" rIns="90000" tIns="45000" bIns="45000" anchor="t">
            <a:spAutoFit/>
          </a:bodyPr>
          <a:p>
            <a:pPr marL="228600" indent="-228600" algn="just" defTabSz="457200">
              <a:lnSpc>
                <a:spcPct val="90000"/>
              </a:lnSpc>
              <a:buClr>
                <a:srgbClr val="323f4f"/>
              </a:buClr>
              <a:buFont typeface="Symbol" charset="2"/>
              <a:buChar char=""/>
            </a:pPr>
            <a:r>
              <a:rPr b="1" lang="tr-TR" sz="2000" strike="noStrike" u="none">
                <a:solidFill>
                  <a:srgbClr val="323f4f"/>
                </a:solidFill>
                <a:uFillTx/>
                <a:latin typeface="Calibri"/>
              </a:rPr>
              <a:t>Olumlu ve kaliteli sosyal ve duygusal programların uygulandığı okullardaki çocuklar </a:t>
            </a:r>
            <a:r>
              <a:rPr b="0" lang="tr-TR" sz="2000" strike="noStrike" u="none">
                <a:solidFill>
                  <a:srgbClr val="323f4f"/>
                </a:solidFill>
                <a:uFillTx/>
                <a:latin typeface="Calibri"/>
              </a:rPr>
              <a:t>daha mutlu, daha iyimser, daha iyi sosyal desteğe sahip ve okullarından, ailelerinden, toplumlarından, arkadaşlarından ve kendilerinden daha memnunlardır. </a:t>
            </a:r>
            <a:endParaRPr b="0" lang="tr-TR" sz="2000" strike="noStrike" u="none">
              <a:solidFill>
                <a:srgbClr val="000000"/>
              </a:solidFill>
              <a:uFillTx/>
              <a:latin typeface="Arial"/>
            </a:endParaRPr>
          </a:p>
        </p:txBody>
      </p:sp>
      <p:sp>
        <p:nvSpPr>
          <p:cNvPr id="191" name="Dikdörtgen 5"/>
          <p:cNvSpPr/>
          <p:nvPr/>
        </p:nvSpPr>
        <p:spPr>
          <a:xfrm>
            <a:off x="5780520" y="5160240"/>
            <a:ext cx="6095160" cy="830520"/>
          </a:xfrm>
          <a:prstGeom prst="rect">
            <a:avLst/>
          </a:prstGeom>
          <a:noFill/>
          <a:ln w="0">
            <a:noFill/>
          </a:ln>
        </p:spPr>
        <p:style>
          <a:lnRef idx="0"/>
          <a:fillRef idx="0"/>
          <a:effectRef idx="0"/>
          <a:fontRef idx="minor"/>
        </p:style>
        <p:txBody>
          <a:bodyPr lIns="90000" rIns="90000" tIns="45000" bIns="45000" anchor="t">
            <a:spAutoFit/>
          </a:bodyPr>
          <a:p>
            <a:pPr defTabSz="457200">
              <a:lnSpc>
                <a:spcPct val="90000"/>
              </a:lnSpc>
            </a:pPr>
            <a:r>
              <a:rPr b="0" lang="tr-TR" sz="1800" strike="noStrike" u="none">
                <a:solidFill>
                  <a:schemeClr val="dk1"/>
                </a:solidFill>
                <a:uFillTx/>
                <a:latin typeface="Calibri"/>
              </a:rPr>
              <a:t>Öğretmenliğin giderek </a:t>
            </a:r>
            <a:r>
              <a:rPr b="1" lang="tr-TR" sz="1800" strike="noStrike" u="none">
                <a:solidFill>
                  <a:schemeClr val="dk1"/>
                </a:solidFill>
                <a:uFillTx/>
                <a:latin typeface="Calibri"/>
              </a:rPr>
              <a:t>daha ilişkisel ve duygusal bileşenlere </a:t>
            </a:r>
            <a:r>
              <a:rPr b="0" lang="tr-TR" sz="1800" strike="noStrike" u="none">
                <a:solidFill>
                  <a:schemeClr val="dk1"/>
                </a:solidFill>
                <a:uFillTx/>
                <a:latin typeface="Calibri"/>
              </a:rPr>
              <a:t>sahip bir meslek haline geldiği ifade edilmektedir (Hargreaves,2000).</a:t>
            </a:r>
            <a:endParaRPr b="0" lang="tr-TR" sz="1800" strike="noStrike" u="none">
              <a:solidFill>
                <a:srgbClr val="000000"/>
              </a:solidFill>
              <a:uFillTx/>
              <a:latin typeface="Arial"/>
            </a:endParaRPr>
          </a:p>
        </p:txBody>
      </p:sp>
      <p:sp>
        <p:nvSpPr>
          <p:cNvPr id="4" name="PlaceHolder 3"/>
          <p:cNvSpPr>
            <a:spLocks noGrp="1"/>
          </p:cNvSpPr>
          <p:nvPr>
            <p:ph type="sldNum" idx="20"/>
          </p:nvPr>
        </p:nvSpPr>
        <p:spPr/>
        <p:txBody>
          <a:bodyPr/>
          <a:p>
            <a:fld id="{54A4CE4E-C4EB-4658-B812-E16C4B880DA5}"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Resim 10" descr=""/>
          <p:cNvPicPr/>
          <p:nvPr/>
        </p:nvPicPr>
        <p:blipFill>
          <a:blip r:embed="rId1"/>
          <a:stretch/>
        </p:blipFill>
        <p:spPr>
          <a:xfrm>
            <a:off x="6917400" y="1776600"/>
            <a:ext cx="4211640" cy="4507560"/>
          </a:xfrm>
          <a:prstGeom prst="rect">
            <a:avLst/>
          </a:prstGeom>
          <a:noFill/>
          <a:ln w="0">
            <a:noFill/>
          </a:ln>
        </p:spPr>
      </p:pic>
      <p:sp>
        <p:nvSpPr>
          <p:cNvPr id="193"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94" name="Picture 2" descr="MEB'den logo değişikliği"/>
          <p:cNvPicPr/>
          <p:nvPr/>
        </p:nvPicPr>
        <p:blipFill>
          <a:blip r:embed="rId2"/>
          <a:stretch/>
        </p:blipFill>
        <p:spPr>
          <a:xfrm>
            <a:off x="9871200" y="253800"/>
            <a:ext cx="1782720" cy="1007640"/>
          </a:xfrm>
          <a:prstGeom prst="rect">
            <a:avLst/>
          </a:prstGeom>
          <a:noFill/>
          <a:ln w="0">
            <a:noFill/>
          </a:ln>
        </p:spPr>
      </p:pic>
      <p:sp>
        <p:nvSpPr>
          <p:cNvPr id="195" name="İçerik Yer Tutucusu 2"/>
          <p:cNvSpPr/>
          <p:nvPr/>
        </p:nvSpPr>
        <p:spPr>
          <a:xfrm>
            <a:off x="1159560" y="1879560"/>
            <a:ext cx="6279480" cy="875880"/>
          </a:xfrm>
          <a:prstGeom prst="rect">
            <a:avLst/>
          </a:prstGeom>
          <a:noFill/>
          <a:ln w="0">
            <a:noFill/>
          </a:ln>
        </p:spPr>
        <p:style>
          <a:lnRef idx="0"/>
          <a:fillRef idx="0"/>
          <a:effectRef idx="0"/>
          <a:fontRef idx="minor"/>
        </p:style>
        <p:txBody>
          <a:bodyPr lIns="0" rIns="0" tIns="45000" bIns="45000" anchor="t">
            <a:noAutofit/>
          </a:bodyPr>
          <a:p>
            <a:pPr defTabSz="914400">
              <a:lnSpc>
                <a:spcPct val="90000"/>
              </a:lnSpc>
              <a:spcBef>
                <a:spcPts val="1199"/>
              </a:spcBef>
              <a:spcAft>
                <a:spcPts val="201"/>
              </a:spcAft>
              <a:tabLst>
                <a:tab algn="l" pos="0"/>
              </a:tabLst>
            </a:pPr>
            <a:r>
              <a:rPr b="1" lang="tr-TR" sz="3000" strike="noStrike" u="none">
                <a:solidFill>
                  <a:srgbClr val="323f4f"/>
                </a:solidFill>
                <a:uFillTx/>
                <a:latin typeface="Times New Roman"/>
                <a:ea typeface="Times New Roman"/>
              </a:rPr>
              <a:t>Sosyal duygusal beceriler öğrenmeyi ve akademik becerileri nasıl etkiliyor?</a:t>
            </a:r>
            <a:endParaRPr b="0" lang="tr-TR" sz="3000" strike="noStrike" u="none">
              <a:solidFill>
                <a:srgbClr val="000000"/>
              </a:solidFill>
              <a:uFillTx/>
              <a:latin typeface="Arial"/>
            </a:endParaRPr>
          </a:p>
        </p:txBody>
      </p:sp>
      <p:sp>
        <p:nvSpPr>
          <p:cNvPr id="196" name="Dikdörtgen 7"/>
          <p:cNvSpPr/>
          <p:nvPr/>
        </p:nvSpPr>
        <p:spPr>
          <a:xfrm>
            <a:off x="1081440" y="3132000"/>
            <a:ext cx="5783040" cy="2407680"/>
          </a:xfrm>
          <a:prstGeom prst="rect">
            <a:avLst/>
          </a:prstGeom>
          <a:noFill/>
          <a:ln w="0">
            <a:noFill/>
          </a:ln>
        </p:spPr>
        <p:style>
          <a:lnRef idx="0"/>
          <a:fillRef idx="0"/>
          <a:effectRef idx="0"/>
          <a:fontRef idx="minor"/>
        </p:style>
        <p:txBody>
          <a:bodyPr lIns="90000" rIns="90000" tIns="45000" bIns="45000" anchor="t">
            <a:spAutoFit/>
          </a:bodyPr>
          <a:p>
            <a:pPr marL="228600" indent="-228600" defTabSz="457200">
              <a:lnSpc>
                <a:spcPct val="90000"/>
              </a:lnSpc>
              <a:buClr>
                <a:srgbClr val="323f4f"/>
              </a:buClr>
              <a:buFont typeface="Symbol" charset="2"/>
              <a:buChar char=""/>
            </a:pPr>
            <a:r>
              <a:rPr b="0" lang="tr-TR" sz="2200" strike="noStrike" u="none">
                <a:solidFill>
                  <a:srgbClr val="323f4f"/>
                </a:solidFill>
                <a:uFillTx/>
                <a:latin typeface="Calibri"/>
              </a:rPr>
              <a:t>Öğrenmeye engel olabilecek davranışları azaltır. </a:t>
            </a:r>
            <a:endParaRPr b="0" lang="tr-TR" sz="2200" strike="noStrike" u="none">
              <a:solidFill>
                <a:srgbClr val="000000"/>
              </a:solidFill>
              <a:uFillTx/>
              <a:latin typeface="Arial"/>
            </a:endParaRPr>
          </a:p>
          <a:p>
            <a:pPr marL="228600" indent="-228600" defTabSz="457200">
              <a:lnSpc>
                <a:spcPct val="90000"/>
              </a:lnSpc>
              <a:spcBef>
                <a:spcPts val="1001"/>
              </a:spcBef>
              <a:buClr>
                <a:srgbClr val="323f4f"/>
              </a:buClr>
              <a:buFont typeface="Symbol" charset="2"/>
              <a:buChar char=""/>
            </a:pPr>
            <a:r>
              <a:rPr b="0" lang="tr-TR" sz="2200" strike="noStrike" u="none">
                <a:solidFill>
                  <a:srgbClr val="323f4f"/>
                </a:solidFill>
                <a:uFillTx/>
                <a:latin typeface="Calibri"/>
              </a:rPr>
              <a:t>Öğretmen-çocuk etkileşimini güçlendirir</a:t>
            </a:r>
            <a:endParaRPr b="0" lang="tr-TR" sz="2200" strike="noStrike" u="none">
              <a:solidFill>
                <a:srgbClr val="000000"/>
              </a:solidFill>
              <a:uFillTx/>
              <a:latin typeface="Arial"/>
            </a:endParaRPr>
          </a:p>
          <a:p>
            <a:pPr marL="228600" indent="-228600" defTabSz="457200">
              <a:lnSpc>
                <a:spcPct val="90000"/>
              </a:lnSpc>
              <a:spcBef>
                <a:spcPts val="1001"/>
              </a:spcBef>
              <a:buClr>
                <a:srgbClr val="323f4f"/>
              </a:buClr>
              <a:buFont typeface="Symbol" charset="2"/>
              <a:buChar char=""/>
            </a:pPr>
            <a:r>
              <a:rPr b="0" lang="tr-TR" sz="2200" strike="noStrike" u="none">
                <a:solidFill>
                  <a:srgbClr val="323f4f"/>
                </a:solidFill>
                <a:uFillTx/>
                <a:latin typeface="Calibri"/>
              </a:rPr>
              <a:t>Yaşayarak öğrenmeyi destekler. </a:t>
            </a:r>
            <a:endParaRPr b="0" lang="tr-TR" sz="2200" strike="noStrike" u="none">
              <a:solidFill>
                <a:srgbClr val="000000"/>
              </a:solidFill>
              <a:uFillTx/>
              <a:latin typeface="Arial"/>
            </a:endParaRPr>
          </a:p>
          <a:p>
            <a:pPr marL="228600" indent="-228600" defTabSz="457200">
              <a:lnSpc>
                <a:spcPct val="90000"/>
              </a:lnSpc>
              <a:spcBef>
                <a:spcPts val="1001"/>
              </a:spcBef>
              <a:buClr>
                <a:srgbClr val="323f4f"/>
              </a:buClr>
              <a:buFont typeface="Symbol" charset="2"/>
              <a:buChar char=""/>
            </a:pPr>
            <a:r>
              <a:rPr b="0" lang="tr-TR" sz="2200" strike="noStrike" u="none">
                <a:solidFill>
                  <a:srgbClr val="323f4f"/>
                </a:solidFill>
                <a:uFillTx/>
                <a:latin typeface="Calibri"/>
              </a:rPr>
              <a:t>Konuların daha iyi anlaşılmasını destekler</a:t>
            </a:r>
            <a:endParaRPr b="0" lang="tr-TR" sz="2200" strike="noStrike" u="none">
              <a:solidFill>
                <a:srgbClr val="000000"/>
              </a:solidFill>
              <a:uFillTx/>
              <a:latin typeface="Arial"/>
            </a:endParaRPr>
          </a:p>
          <a:p>
            <a:pPr marL="228600" indent="-228600" defTabSz="457200">
              <a:lnSpc>
                <a:spcPct val="90000"/>
              </a:lnSpc>
              <a:spcBef>
                <a:spcPts val="1001"/>
              </a:spcBef>
              <a:buClr>
                <a:srgbClr val="323f4f"/>
              </a:buClr>
              <a:buFont typeface="Symbol" charset="2"/>
              <a:buChar char=""/>
            </a:pPr>
            <a:r>
              <a:rPr b="0" lang="tr-TR" sz="2200" strike="noStrike" u="none">
                <a:solidFill>
                  <a:srgbClr val="323f4f"/>
                </a:solidFill>
                <a:uFillTx/>
                <a:latin typeface="Calibri"/>
              </a:rPr>
              <a:t>Bilişsel gelişimi hızlandırır.</a:t>
            </a:r>
            <a:endParaRPr b="0" lang="tr-TR" sz="2200" strike="noStrike" u="none">
              <a:solidFill>
                <a:srgbClr val="000000"/>
              </a:solidFill>
              <a:uFillTx/>
              <a:latin typeface="Arial"/>
            </a:endParaRPr>
          </a:p>
          <a:p>
            <a:pPr algn="just" defTabSz="457200">
              <a:lnSpc>
                <a:spcPct val="90000"/>
              </a:lnSpc>
            </a:pPr>
            <a:endParaRPr b="0" lang="tr-TR" sz="2200" strike="noStrike" u="none">
              <a:solidFill>
                <a:srgbClr val="000000"/>
              </a:solidFill>
              <a:uFillTx/>
              <a:latin typeface="Arial"/>
            </a:endParaRPr>
          </a:p>
        </p:txBody>
      </p:sp>
      <p:sp>
        <p:nvSpPr>
          <p:cNvPr id="3" name="PlaceHolder 2"/>
          <p:cNvSpPr>
            <a:spLocks noGrp="1"/>
          </p:cNvSpPr>
          <p:nvPr>
            <p:ph type="sldNum" idx="20"/>
          </p:nvPr>
        </p:nvSpPr>
        <p:spPr/>
        <p:txBody>
          <a:bodyPr/>
          <a:p>
            <a:fld id="{F7A29EC3-399F-4028-A6EB-B691468B607F}"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98" name="Picture 2" descr="MEB'den logo değişikliği"/>
          <p:cNvPicPr/>
          <p:nvPr/>
        </p:nvPicPr>
        <p:blipFill>
          <a:blip r:embed="rId1"/>
          <a:stretch/>
        </p:blipFill>
        <p:spPr>
          <a:xfrm>
            <a:off x="9871200" y="253800"/>
            <a:ext cx="1782720" cy="1007640"/>
          </a:xfrm>
          <a:prstGeom prst="rect">
            <a:avLst/>
          </a:prstGeom>
          <a:noFill/>
          <a:ln w="0">
            <a:noFill/>
          </a:ln>
        </p:spPr>
      </p:pic>
      <p:sp>
        <p:nvSpPr>
          <p:cNvPr id="199" name="İçerik Yer Tutucusu 2"/>
          <p:cNvSpPr/>
          <p:nvPr/>
        </p:nvSpPr>
        <p:spPr>
          <a:xfrm>
            <a:off x="1211040" y="1747800"/>
            <a:ext cx="5626440" cy="770760"/>
          </a:xfrm>
          <a:prstGeom prst="rect">
            <a:avLst/>
          </a:prstGeom>
          <a:noFill/>
          <a:ln w="0">
            <a:noFill/>
          </a:ln>
        </p:spPr>
        <p:style>
          <a:lnRef idx="0"/>
          <a:fillRef idx="0"/>
          <a:effectRef idx="0"/>
          <a:fontRef idx="minor"/>
        </p:style>
        <p:txBody>
          <a:bodyPr lIns="0" rIns="0" tIns="45000" bIns="45000" anchor="t">
            <a:noAutofit/>
          </a:bodyPr>
          <a:p>
            <a:pPr defTabSz="914400">
              <a:lnSpc>
                <a:spcPct val="90000"/>
              </a:lnSpc>
              <a:spcBef>
                <a:spcPts val="1199"/>
              </a:spcBef>
              <a:spcAft>
                <a:spcPts val="201"/>
              </a:spcAft>
              <a:tabLst>
                <a:tab algn="l" pos="0"/>
              </a:tabLst>
            </a:pPr>
            <a:r>
              <a:rPr b="0" lang="tr-TR" sz="2400" strike="noStrike" u="none">
                <a:solidFill>
                  <a:srgbClr val="323f4f"/>
                </a:solidFill>
                <a:uFillTx/>
                <a:latin typeface="Times New Roman"/>
                <a:ea typeface="Times New Roman"/>
              </a:rPr>
              <a:t>Sosyal- duygusal becerilerin geliştirilmesinde diğer</a:t>
            </a:r>
            <a:r>
              <a:rPr b="1" lang="tr-TR" sz="2400" strike="noStrike" u="none">
                <a:solidFill>
                  <a:srgbClr val="323f4f"/>
                </a:solidFill>
                <a:uFillTx/>
                <a:latin typeface="Times New Roman"/>
                <a:ea typeface="Times New Roman"/>
              </a:rPr>
              <a:t> </a:t>
            </a:r>
            <a:r>
              <a:rPr b="0" lang="tr-TR" sz="2400" strike="noStrike" u="none">
                <a:solidFill>
                  <a:srgbClr val="323f4f"/>
                </a:solidFill>
                <a:uFillTx/>
                <a:latin typeface="Times New Roman"/>
                <a:ea typeface="Times New Roman"/>
              </a:rPr>
              <a:t>önemli</a:t>
            </a:r>
            <a:r>
              <a:rPr b="1" lang="tr-TR" sz="2400" strike="noStrike" u="none">
                <a:solidFill>
                  <a:srgbClr val="323f4f"/>
                </a:solidFill>
                <a:uFillTx/>
                <a:latin typeface="Times New Roman"/>
                <a:ea typeface="Times New Roman"/>
              </a:rPr>
              <a:t> </a:t>
            </a:r>
            <a:r>
              <a:rPr b="0" lang="tr-TR" sz="2400" strike="noStrike" u="none">
                <a:solidFill>
                  <a:srgbClr val="323f4f"/>
                </a:solidFill>
                <a:uFillTx/>
                <a:latin typeface="Times New Roman"/>
                <a:ea typeface="Times New Roman"/>
              </a:rPr>
              <a:t>bir role de </a:t>
            </a:r>
            <a:r>
              <a:rPr b="1" lang="tr-TR" sz="2400" strike="noStrike" u="none">
                <a:solidFill>
                  <a:srgbClr val="323f4f"/>
                </a:solidFill>
                <a:uFillTx/>
                <a:latin typeface="Times New Roman"/>
                <a:ea typeface="Times New Roman"/>
              </a:rPr>
              <a:t>Aile</a:t>
            </a:r>
            <a:r>
              <a:rPr b="0" lang="tr-TR" sz="2400" strike="noStrike" u="none">
                <a:solidFill>
                  <a:srgbClr val="323f4f"/>
                </a:solidFill>
                <a:uFillTx/>
                <a:latin typeface="Times New Roman"/>
                <a:ea typeface="Times New Roman"/>
              </a:rPr>
              <a:t> sahiptir.</a:t>
            </a:r>
            <a:endParaRPr b="0" lang="tr-TR" sz="2400" strike="noStrike" u="none">
              <a:solidFill>
                <a:srgbClr val="000000"/>
              </a:solidFill>
              <a:uFillTx/>
              <a:latin typeface="Arial"/>
            </a:endParaRPr>
          </a:p>
        </p:txBody>
      </p:sp>
      <p:sp>
        <p:nvSpPr>
          <p:cNvPr id="200" name="Dikdörtgen 7"/>
          <p:cNvSpPr/>
          <p:nvPr/>
        </p:nvSpPr>
        <p:spPr>
          <a:xfrm>
            <a:off x="1103040" y="2541960"/>
            <a:ext cx="10034640" cy="63828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90000"/>
              </a:lnSpc>
            </a:pPr>
            <a:r>
              <a:rPr b="1" lang="tr-TR" sz="2000" strike="noStrike" u="none">
                <a:solidFill>
                  <a:schemeClr val="dk1"/>
                </a:solidFill>
                <a:uFillTx/>
                <a:latin typeface="Calibri"/>
              </a:rPr>
              <a:t>Çocukları olumsuz duygular yaşadıklarında ya da gündelik hayatta çeşitli zorlayıcı deneyimlerle karşılaştıklarında</a:t>
            </a:r>
            <a:r>
              <a:rPr b="1" lang="tr-TR" sz="2000" strike="noStrike" u="sng">
                <a:solidFill>
                  <a:srgbClr val="ff0000"/>
                </a:solidFill>
                <a:uFillTx/>
                <a:latin typeface="Calibri"/>
              </a:rPr>
              <a:t>, aileler öğretmen ve idarecilere ne </a:t>
            </a:r>
            <a:r>
              <a:rPr b="1" lang="tr-TR" sz="2000" strike="noStrike" u="none">
                <a:solidFill>
                  <a:schemeClr val="dk1"/>
                </a:solidFill>
                <a:uFillTx/>
                <a:latin typeface="Calibri"/>
              </a:rPr>
              <a:t>gibi tepkiler verirler?</a:t>
            </a:r>
            <a:endParaRPr b="0" lang="tr-TR" sz="2000" strike="noStrike" u="none">
              <a:solidFill>
                <a:srgbClr val="000000"/>
              </a:solidFill>
              <a:uFillTx/>
              <a:latin typeface="Arial"/>
            </a:endParaRPr>
          </a:p>
        </p:txBody>
      </p:sp>
      <p:sp>
        <p:nvSpPr>
          <p:cNvPr id="201" name="Dikdörtgen 11"/>
          <p:cNvSpPr/>
          <p:nvPr/>
        </p:nvSpPr>
        <p:spPr>
          <a:xfrm>
            <a:off x="2003040" y="3231360"/>
            <a:ext cx="7288200" cy="2375640"/>
          </a:xfrm>
          <a:prstGeom prst="rect">
            <a:avLst/>
          </a:prstGeom>
          <a:noFill/>
          <a:ln w="0">
            <a:noFill/>
          </a:ln>
        </p:spPr>
        <p:style>
          <a:lnRef idx="0"/>
          <a:fillRef idx="0"/>
          <a:effectRef idx="0"/>
          <a:fontRef idx="minor"/>
        </p:style>
        <p:txBody>
          <a:bodyPr lIns="90000" rIns="90000" tIns="45000" bIns="45000" anchor="t">
            <a:spAutoFit/>
          </a:bodyPr>
          <a:p>
            <a:pPr defTabSz="457200">
              <a:lnSpc>
                <a:spcPct val="150000"/>
              </a:lnSpc>
            </a:pPr>
            <a:r>
              <a:rPr b="0" lang="tr-TR" sz="2000" strike="noStrike" u="none">
                <a:solidFill>
                  <a:schemeClr val="dk1"/>
                </a:solidFill>
                <a:uFillTx/>
                <a:latin typeface="Calibri"/>
              </a:rPr>
              <a:t>*Biz çocukken bunlar mı vardı?</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*Ama o çok küçük…</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*Arkadaşı oğluma bağırmış, siz bu tartışmaya müdahil olmamışsınız?</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*Aman onlar daha çocuk…</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*Biz de çocuk olduk ama….</a:t>
            </a:r>
            <a:endParaRPr b="0" lang="tr-TR" sz="2000" strike="noStrike" u="none">
              <a:solidFill>
                <a:srgbClr val="000000"/>
              </a:solidFill>
              <a:uFillTx/>
              <a:latin typeface="Arial"/>
            </a:endParaRPr>
          </a:p>
        </p:txBody>
      </p:sp>
      <p:sp>
        <p:nvSpPr>
          <p:cNvPr id="3" name="PlaceHolder 2"/>
          <p:cNvSpPr>
            <a:spLocks noGrp="1"/>
          </p:cNvSpPr>
          <p:nvPr>
            <p:ph type="sldNum" idx="20"/>
          </p:nvPr>
        </p:nvSpPr>
        <p:spPr/>
        <p:txBody>
          <a:bodyPr/>
          <a:p>
            <a:fld id="{2CE24A33-5EF7-422D-ABB7-932FDFF87CCD}"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203" name="Picture 2" descr="MEB'den logo değişikliği"/>
          <p:cNvPicPr/>
          <p:nvPr/>
        </p:nvPicPr>
        <p:blipFill>
          <a:blip r:embed="rId1"/>
          <a:stretch/>
        </p:blipFill>
        <p:spPr>
          <a:xfrm>
            <a:off x="9871200" y="253800"/>
            <a:ext cx="1782720" cy="1007640"/>
          </a:xfrm>
          <a:prstGeom prst="rect">
            <a:avLst/>
          </a:prstGeom>
          <a:noFill/>
          <a:ln w="0">
            <a:noFill/>
          </a:ln>
        </p:spPr>
      </p:pic>
      <p:sp>
        <p:nvSpPr>
          <p:cNvPr id="204" name="Dikdörtgen 7"/>
          <p:cNvSpPr/>
          <p:nvPr/>
        </p:nvSpPr>
        <p:spPr>
          <a:xfrm>
            <a:off x="1177200" y="1866960"/>
            <a:ext cx="10034640" cy="63828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90000"/>
              </a:lnSpc>
            </a:pPr>
            <a:r>
              <a:rPr b="1" lang="tr-TR" sz="2000" strike="noStrike" u="none">
                <a:solidFill>
                  <a:schemeClr val="dk1"/>
                </a:solidFill>
                <a:uFillTx/>
                <a:latin typeface="Calibri"/>
              </a:rPr>
              <a:t>Çocukları olumsuz duygular yaşadıklarında ya da gündelik hayatta çeşitli zorlayıcı deneyimlerle karşılaştıklarında, </a:t>
            </a:r>
            <a:r>
              <a:rPr b="1" lang="tr-TR" sz="2000" strike="noStrike" u="sng">
                <a:solidFill>
                  <a:srgbClr val="ff0000"/>
                </a:solidFill>
                <a:uFillTx/>
                <a:latin typeface="Calibri"/>
              </a:rPr>
              <a:t>aileler çocuklarına ne gibi tepkiler </a:t>
            </a:r>
            <a:r>
              <a:rPr b="1" lang="tr-TR" sz="2000" strike="noStrike" u="none">
                <a:solidFill>
                  <a:schemeClr val="dk1"/>
                </a:solidFill>
                <a:uFillTx/>
                <a:latin typeface="Calibri"/>
              </a:rPr>
              <a:t>verirler?</a:t>
            </a:r>
            <a:endParaRPr b="0" lang="tr-TR" sz="2000" strike="noStrike" u="none">
              <a:solidFill>
                <a:srgbClr val="000000"/>
              </a:solidFill>
              <a:uFillTx/>
              <a:latin typeface="Arial"/>
            </a:endParaRPr>
          </a:p>
        </p:txBody>
      </p:sp>
      <p:sp>
        <p:nvSpPr>
          <p:cNvPr id="205" name="Dikdörtgen 11"/>
          <p:cNvSpPr/>
          <p:nvPr/>
        </p:nvSpPr>
        <p:spPr>
          <a:xfrm>
            <a:off x="2003040" y="2478600"/>
            <a:ext cx="6234480" cy="3747240"/>
          </a:xfrm>
          <a:prstGeom prst="rect">
            <a:avLst/>
          </a:prstGeom>
          <a:noFill/>
          <a:ln w="0">
            <a:noFill/>
          </a:ln>
        </p:spPr>
        <p:style>
          <a:lnRef idx="0"/>
          <a:fillRef idx="0"/>
          <a:effectRef idx="0"/>
          <a:fontRef idx="minor"/>
        </p:style>
        <p:txBody>
          <a:bodyPr lIns="90000" rIns="90000" tIns="45000" bIns="45000" anchor="t">
            <a:spAutoFit/>
          </a:bodyPr>
          <a:p>
            <a:pPr defTabSz="457200">
              <a:lnSpc>
                <a:spcPct val="150000"/>
              </a:lnSpc>
            </a:pPr>
            <a:r>
              <a:rPr b="0" lang="tr-TR" sz="2000" strike="noStrike" u="none">
                <a:solidFill>
                  <a:schemeClr val="dk1"/>
                </a:solidFill>
                <a:uFillTx/>
                <a:latin typeface="Calibri"/>
              </a:rPr>
              <a:t>*Ağlarsan kızarım/seninle konuşmam.</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*Bunda ağlanacak ne var?</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*Bir daha kardeşine vurduğunu görmeyeceğim.</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*Korkacak bir şey yok ki bunda!</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*Seni üç yaşa gönderirim ağlarsan.</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*Benim oğlum/kızım asla korkmaz, çok cesurdur.</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*Yemezsen büyüyemezsin.</a:t>
            </a:r>
            <a:endParaRPr b="0" lang="tr-TR" sz="2000" strike="noStrike" u="none">
              <a:solidFill>
                <a:srgbClr val="000000"/>
              </a:solidFill>
              <a:uFillTx/>
              <a:latin typeface="Arial"/>
            </a:endParaRPr>
          </a:p>
          <a:p>
            <a:pPr defTabSz="457200">
              <a:lnSpc>
                <a:spcPct val="150000"/>
              </a:lnSpc>
            </a:pPr>
            <a:r>
              <a:rPr b="0" lang="tr-TR" sz="2000" strike="noStrike" u="none">
                <a:solidFill>
                  <a:schemeClr val="dk1"/>
                </a:solidFill>
                <a:uFillTx/>
                <a:latin typeface="Calibri"/>
              </a:rPr>
              <a:t>*Acımadı, acımadııı, geçtiiii…. Aaaa bak kuş!</a:t>
            </a:r>
            <a:endParaRPr b="0" lang="tr-TR" sz="2000" strike="noStrike" u="none">
              <a:solidFill>
                <a:srgbClr val="000000"/>
              </a:solidFill>
              <a:uFillTx/>
              <a:latin typeface="Arial"/>
            </a:endParaRPr>
          </a:p>
        </p:txBody>
      </p:sp>
      <p:sp>
        <p:nvSpPr>
          <p:cNvPr id="3" name="PlaceHolder 2"/>
          <p:cNvSpPr>
            <a:spLocks noGrp="1"/>
          </p:cNvSpPr>
          <p:nvPr>
            <p:ph type="sldNum" idx="20"/>
          </p:nvPr>
        </p:nvSpPr>
        <p:spPr/>
        <p:txBody>
          <a:bodyPr/>
          <a:p>
            <a:fld id="{D30EF391-7550-41FC-B092-C7FB40ED1628}"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Resim 2" descr=""/>
          <p:cNvPicPr/>
          <p:nvPr/>
        </p:nvPicPr>
        <p:blipFill>
          <a:blip r:embed="rId1"/>
          <a:stretch/>
        </p:blipFill>
        <p:spPr>
          <a:xfrm>
            <a:off x="6902640" y="2179080"/>
            <a:ext cx="4160520" cy="4140720"/>
          </a:xfrm>
          <a:prstGeom prst="rect">
            <a:avLst/>
          </a:prstGeom>
          <a:noFill/>
          <a:ln w="0">
            <a:noFill/>
          </a:ln>
        </p:spPr>
      </p:pic>
      <p:sp>
        <p:nvSpPr>
          <p:cNvPr id="207"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208" name="Picture 2" descr="MEB'den logo değişikliği"/>
          <p:cNvPicPr/>
          <p:nvPr/>
        </p:nvPicPr>
        <p:blipFill>
          <a:blip r:embed="rId2"/>
          <a:stretch/>
        </p:blipFill>
        <p:spPr>
          <a:xfrm>
            <a:off x="9871200" y="253800"/>
            <a:ext cx="1782720" cy="1007640"/>
          </a:xfrm>
          <a:prstGeom prst="rect">
            <a:avLst/>
          </a:prstGeom>
          <a:noFill/>
          <a:ln w="0">
            <a:noFill/>
          </a:ln>
        </p:spPr>
      </p:pic>
      <p:sp>
        <p:nvSpPr>
          <p:cNvPr id="209" name="Dikdörtgen 7"/>
          <p:cNvSpPr/>
          <p:nvPr/>
        </p:nvSpPr>
        <p:spPr>
          <a:xfrm>
            <a:off x="1177200" y="1866960"/>
            <a:ext cx="10034640" cy="63828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90000"/>
              </a:lnSpc>
            </a:pPr>
            <a:r>
              <a:rPr b="1" lang="tr-TR" sz="2000" strike="noStrike" u="none">
                <a:solidFill>
                  <a:schemeClr val="dk1"/>
                </a:solidFill>
                <a:uFillTx/>
                <a:latin typeface="Calibri"/>
              </a:rPr>
              <a:t>Çocukları olumsuz duygular yaşadıklarında ya da gündelik hayatta çeşitli zorlayıcı deneyimlerle karşılaştıklarında, </a:t>
            </a:r>
            <a:r>
              <a:rPr b="1" lang="tr-TR" sz="2000" strike="noStrike" u="sng">
                <a:solidFill>
                  <a:srgbClr val="ff0000"/>
                </a:solidFill>
                <a:uFillTx/>
                <a:latin typeface="Calibri"/>
              </a:rPr>
              <a:t>hangi tepkilerin </a:t>
            </a:r>
            <a:r>
              <a:rPr b="1" lang="tr-TR" sz="2000" strike="noStrike" u="none">
                <a:solidFill>
                  <a:schemeClr val="dk1"/>
                </a:solidFill>
                <a:uFillTx/>
                <a:latin typeface="Calibri"/>
              </a:rPr>
              <a:t>vermesi gerekir?</a:t>
            </a:r>
            <a:endParaRPr b="0" lang="tr-TR" sz="2000" strike="noStrike" u="none">
              <a:solidFill>
                <a:srgbClr val="000000"/>
              </a:solidFill>
              <a:uFillTx/>
              <a:latin typeface="Arial"/>
            </a:endParaRPr>
          </a:p>
        </p:txBody>
      </p:sp>
      <p:sp>
        <p:nvSpPr>
          <p:cNvPr id="210" name="Dikdörtgen 11"/>
          <p:cNvSpPr/>
          <p:nvPr/>
        </p:nvSpPr>
        <p:spPr>
          <a:xfrm>
            <a:off x="2003040" y="2765880"/>
            <a:ext cx="6234480" cy="28339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tr-TR" sz="2000" strike="noStrike" u="none">
                <a:solidFill>
                  <a:schemeClr val="dk1"/>
                </a:solidFill>
                <a:uFillTx/>
                <a:latin typeface="Calibri"/>
              </a:rPr>
              <a:t>* Duyguyu dikkate alma,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Probleme ve duyguya odaklı tepkiler,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Yatıştırma,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Fiziksel temas,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Duygu ifadesini cesaretlendirme,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Empati,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Soru sorarak netleştirme,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Duygular hakkında konuşma,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 Duyguları tartışma…</a:t>
            </a:r>
            <a:endParaRPr b="0" lang="tr-TR" sz="2000" strike="noStrike" u="none">
              <a:solidFill>
                <a:srgbClr val="000000"/>
              </a:solidFill>
              <a:uFillTx/>
              <a:latin typeface="Arial"/>
            </a:endParaRPr>
          </a:p>
        </p:txBody>
      </p:sp>
      <p:sp>
        <p:nvSpPr>
          <p:cNvPr id="3" name="PlaceHolder 2"/>
          <p:cNvSpPr>
            <a:spLocks noGrp="1"/>
          </p:cNvSpPr>
          <p:nvPr>
            <p:ph type="sldNum" idx="20"/>
          </p:nvPr>
        </p:nvSpPr>
        <p:spPr/>
        <p:txBody>
          <a:bodyPr/>
          <a:p>
            <a:fld id="{D4473A3A-129A-4EB6-9C5F-672D954F2585}"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sp>
        <p:nvSpPr>
          <p:cNvPr id="212" name="PlaceHolder 2"/>
          <p:cNvSpPr>
            <a:spLocks noGrp="1"/>
          </p:cNvSpPr>
          <p:nvPr>
            <p:ph/>
          </p:nvPr>
        </p:nvSpPr>
        <p:spPr>
          <a:xfrm>
            <a:off x="780840" y="1788840"/>
            <a:ext cx="10153440" cy="64728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2.1. İletişim Kavramı</a:t>
            </a:r>
            <a:endParaRPr b="0" lang="tr-TR" sz="2800" strike="noStrike" u="none">
              <a:solidFill>
                <a:srgbClr val="000000"/>
              </a:solidFill>
              <a:uFillTx/>
              <a:latin typeface="Arial"/>
            </a:endParaRPr>
          </a:p>
        </p:txBody>
      </p:sp>
      <p:pic>
        <p:nvPicPr>
          <p:cNvPr id="213" name="Picture 2" descr="MEB'den logo değişikliği"/>
          <p:cNvPicPr/>
          <p:nvPr/>
        </p:nvPicPr>
        <p:blipFill>
          <a:blip r:embed="rId1"/>
          <a:stretch/>
        </p:blipFill>
        <p:spPr>
          <a:xfrm>
            <a:off x="9871200" y="253800"/>
            <a:ext cx="1782720" cy="1007640"/>
          </a:xfrm>
          <a:prstGeom prst="rect">
            <a:avLst/>
          </a:prstGeom>
          <a:noFill/>
          <a:ln w="0">
            <a:noFill/>
          </a:ln>
        </p:spPr>
      </p:pic>
      <p:sp>
        <p:nvSpPr>
          <p:cNvPr id="214" name="İçerik Yer Tutucusu 2"/>
          <p:cNvSpPr/>
          <p:nvPr/>
        </p:nvSpPr>
        <p:spPr>
          <a:xfrm>
            <a:off x="1622520" y="2384640"/>
            <a:ext cx="9427680" cy="100044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199"/>
              </a:spcBef>
              <a:spcAft>
                <a:spcPts val="201"/>
              </a:spcAft>
              <a:tabLst>
                <a:tab algn="l" pos="0"/>
              </a:tabLst>
            </a:pPr>
            <a:r>
              <a:rPr b="1" lang="tr-TR" sz="2800" strike="noStrike" u="sng">
                <a:solidFill>
                  <a:srgbClr val="323f4f"/>
                </a:solidFill>
                <a:uFillTx/>
                <a:latin typeface="Calibri"/>
              </a:rPr>
              <a:t>İletişim,</a:t>
            </a:r>
            <a:r>
              <a:rPr b="1" lang="tr-TR" sz="2800" strike="noStrike" u="none">
                <a:solidFill>
                  <a:srgbClr val="323f4f"/>
                </a:solidFill>
                <a:uFillTx/>
                <a:latin typeface="Calibri"/>
              </a:rPr>
              <a:t> </a:t>
            </a:r>
            <a:r>
              <a:rPr b="0" lang="tr-TR" sz="2800" strike="noStrike" u="none">
                <a:solidFill>
                  <a:schemeClr val="dk1">
                    <a:lumMod val="75000"/>
                    <a:lumOff val="25000"/>
                  </a:schemeClr>
                </a:solidFill>
                <a:uFillTx/>
                <a:latin typeface="Calibri"/>
              </a:rPr>
              <a:t>Kişinin kendisiyle, doğayla ve diğer insanlarla kurduğu en küçük ilişki birimidir.</a:t>
            </a:r>
            <a:endParaRPr b="0" lang="tr-TR" sz="2800" strike="noStrike" u="none">
              <a:solidFill>
                <a:srgbClr val="000000"/>
              </a:solidFill>
              <a:uFillTx/>
              <a:latin typeface="Arial"/>
            </a:endParaRPr>
          </a:p>
        </p:txBody>
      </p:sp>
      <p:sp>
        <p:nvSpPr>
          <p:cNvPr id="215" name="Dikdörtgen 5"/>
          <p:cNvSpPr/>
          <p:nvPr/>
        </p:nvSpPr>
        <p:spPr>
          <a:xfrm>
            <a:off x="1537200" y="3308400"/>
            <a:ext cx="5986440" cy="2527920"/>
          </a:xfrm>
          <a:prstGeom prst="rect">
            <a:avLst/>
          </a:prstGeom>
          <a:noFill/>
          <a:ln w="0">
            <a:noFill/>
          </a:ln>
        </p:spPr>
        <p:style>
          <a:lnRef idx="0"/>
          <a:fillRef idx="0"/>
          <a:effectRef idx="0"/>
          <a:fontRef idx="minor"/>
        </p:style>
        <p:txBody>
          <a:bodyPr lIns="90000" rIns="90000" tIns="45000" bIns="45000" anchor="t">
            <a:spAutoFit/>
          </a:bodyPr>
          <a:p>
            <a:pPr defTabSz="457200">
              <a:lnSpc>
                <a:spcPct val="115000"/>
              </a:lnSpc>
              <a:spcAft>
                <a:spcPts val="1001"/>
              </a:spcAft>
            </a:pPr>
            <a:r>
              <a:rPr b="1" lang="tr-TR" sz="2200" strike="noStrike" u="none">
                <a:solidFill>
                  <a:srgbClr val="ff0000"/>
                </a:solidFill>
                <a:uFillTx/>
                <a:latin typeface="Calibri"/>
                <a:ea typeface="Calibri"/>
              </a:rPr>
              <a:t>İletişim Türleri:</a:t>
            </a:r>
            <a:endParaRPr b="0" lang="tr-TR" sz="2200" strike="noStrike" u="none">
              <a:solidFill>
                <a:srgbClr val="000000"/>
              </a:solidFill>
              <a:uFillTx/>
              <a:latin typeface="Arial"/>
            </a:endParaRPr>
          </a:p>
          <a:p>
            <a:pPr marL="343080" indent="-343080" defTabSz="457200">
              <a:lnSpc>
                <a:spcPct val="115000"/>
              </a:lnSpc>
              <a:buClr>
                <a:srgbClr val="000000"/>
              </a:buClr>
              <a:buFont typeface="Calibri Light"/>
              <a:buAutoNum type="alphaLcPeriod"/>
            </a:pPr>
            <a:r>
              <a:rPr b="0" lang="tr-TR" sz="2200" strike="noStrike" u="none">
                <a:solidFill>
                  <a:schemeClr val="dk1"/>
                </a:solidFill>
                <a:uFillTx/>
                <a:latin typeface="Calibri"/>
                <a:ea typeface="Calibri"/>
              </a:rPr>
              <a:t>Kişi içi iletişim ( Kişinin kendisi ile kurduğu iletişim)</a:t>
            </a:r>
            <a:endParaRPr b="0" lang="tr-TR" sz="2200" strike="noStrike" u="none">
              <a:solidFill>
                <a:srgbClr val="000000"/>
              </a:solidFill>
              <a:uFillTx/>
              <a:latin typeface="Arial"/>
            </a:endParaRPr>
          </a:p>
          <a:p>
            <a:pPr marL="343080" indent="-343080" defTabSz="457200">
              <a:lnSpc>
                <a:spcPct val="115000"/>
              </a:lnSpc>
              <a:buClr>
                <a:srgbClr val="000000"/>
              </a:buClr>
              <a:buFont typeface="Calibri Light"/>
              <a:buAutoNum type="alphaLcPeriod"/>
            </a:pPr>
            <a:r>
              <a:rPr b="0" lang="tr-TR" sz="2200" strike="noStrike" u="none">
                <a:solidFill>
                  <a:schemeClr val="dk1"/>
                </a:solidFill>
                <a:uFillTx/>
                <a:latin typeface="Calibri"/>
                <a:ea typeface="Calibri"/>
              </a:rPr>
              <a:t>Kişiler arası iletişim ( Kişinin diğer insanlarla kurduğu iletişim)</a:t>
            </a:r>
            <a:endParaRPr b="0" lang="tr-TR" sz="2200" strike="noStrike" u="none">
              <a:solidFill>
                <a:srgbClr val="000000"/>
              </a:solidFill>
              <a:uFillTx/>
              <a:latin typeface="Arial"/>
            </a:endParaRPr>
          </a:p>
          <a:p>
            <a:pPr marL="343080" indent="-343080" defTabSz="457200">
              <a:lnSpc>
                <a:spcPct val="115000"/>
              </a:lnSpc>
              <a:spcAft>
                <a:spcPts val="1001"/>
              </a:spcAft>
              <a:buClr>
                <a:srgbClr val="000000"/>
              </a:buClr>
              <a:buFont typeface="Calibri Light"/>
              <a:buAutoNum type="alphaLcPeriod"/>
            </a:pPr>
            <a:r>
              <a:rPr b="0" lang="tr-TR" sz="2200" strike="noStrike" u="none">
                <a:solidFill>
                  <a:schemeClr val="dk1"/>
                </a:solidFill>
                <a:uFillTx/>
                <a:latin typeface="Calibri"/>
                <a:ea typeface="Calibri"/>
              </a:rPr>
              <a:t>Kitle iletişimi</a:t>
            </a:r>
            <a:endParaRPr b="0" lang="tr-TR" sz="2200" strike="noStrike" u="none">
              <a:solidFill>
                <a:srgbClr val="000000"/>
              </a:solidFill>
              <a:uFillTx/>
              <a:latin typeface="Arial"/>
            </a:endParaRPr>
          </a:p>
        </p:txBody>
      </p:sp>
      <p:pic>
        <p:nvPicPr>
          <p:cNvPr id="216" name="Resim 10" descr=""/>
          <p:cNvPicPr/>
          <p:nvPr/>
        </p:nvPicPr>
        <p:blipFill>
          <a:blip r:embed="rId2"/>
          <a:stretch/>
        </p:blipFill>
        <p:spPr>
          <a:xfrm>
            <a:off x="7328160" y="2916000"/>
            <a:ext cx="3917880" cy="3148200"/>
          </a:xfrm>
          <a:prstGeom prst="rect">
            <a:avLst/>
          </a:prstGeom>
          <a:noFill/>
          <a:ln w="0">
            <a:noFill/>
          </a:ln>
        </p:spPr>
      </p:pic>
      <p:sp>
        <p:nvSpPr>
          <p:cNvPr id="4" name="PlaceHolder 3"/>
          <p:cNvSpPr>
            <a:spLocks noGrp="1"/>
          </p:cNvSpPr>
          <p:nvPr>
            <p:ph type="sldNum" idx="20"/>
          </p:nvPr>
        </p:nvSpPr>
        <p:spPr/>
        <p:txBody>
          <a:bodyPr/>
          <a:p>
            <a:fld id="{8D0E7D38-2927-450C-A687-83D522A6A3E8}"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Resim 10" descr=""/>
          <p:cNvPicPr/>
          <p:nvPr/>
        </p:nvPicPr>
        <p:blipFill>
          <a:blip r:embed="rId1"/>
          <a:stretch/>
        </p:blipFill>
        <p:spPr>
          <a:xfrm>
            <a:off x="7328160" y="2916000"/>
            <a:ext cx="3917880" cy="3148200"/>
          </a:xfrm>
          <a:prstGeom prst="rect">
            <a:avLst/>
          </a:prstGeom>
          <a:noFill/>
          <a:ln w="0">
            <a:noFill/>
          </a:ln>
        </p:spPr>
      </p:pic>
      <p:sp>
        <p:nvSpPr>
          <p:cNvPr id="218"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pic>
        <p:nvPicPr>
          <p:cNvPr id="219" name="Picture 2" descr="MEB'den logo değişikliği"/>
          <p:cNvPicPr/>
          <p:nvPr/>
        </p:nvPicPr>
        <p:blipFill>
          <a:blip r:embed="rId2"/>
          <a:stretch/>
        </p:blipFill>
        <p:spPr>
          <a:xfrm>
            <a:off x="9871200" y="253800"/>
            <a:ext cx="1782720" cy="1007640"/>
          </a:xfrm>
          <a:prstGeom prst="rect">
            <a:avLst/>
          </a:prstGeom>
          <a:noFill/>
          <a:ln w="0">
            <a:noFill/>
          </a:ln>
        </p:spPr>
      </p:pic>
      <p:sp>
        <p:nvSpPr>
          <p:cNvPr id="220" name="İçerik Yer Tutucusu 2"/>
          <p:cNvSpPr/>
          <p:nvPr/>
        </p:nvSpPr>
        <p:spPr>
          <a:xfrm>
            <a:off x="1239480" y="1993320"/>
            <a:ext cx="9427680" cy="52668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199"/>
              </a:spcBef>
              <a:spcAft>
                <a:spcPts val="201"/>
              </a:spcAft>
              <a:tabLst>
                <a:tab algn="l" pos="0"/>
              </a:tabLst>
            </a:pPr>
            <a:r>
              <a:rPr b="1" lang="tr-TR" sz="2800" strike="noStrike" u="sng">
                <a:solidFill>
                  <a:srgbClr val="323f4f"/>
                </a:solidFill>
                <a:uFillTx/>
                <a:latin typeface="Calibri"/>
              </a:rPr>
              <a:t>İletişimin özellikleri;</a:t>
            </a:r>
            <a:endParaRPr b="0" lang="tr-TR" sz="2800" strike="noStrike" u="none">
              <a:solidFill>
                <a:srgbClr val="000000"/>
              </a:solidFill>
              <a:uFillTx/>
              <a:latin typeface="Arial"/>
            </a:endParaRPr>
          </a:p>
        </p:txBody>
      </p:sp>
      <p:sp>
        <p:nvSpPr>
          <p:cNvPr id="221" name="Dikdörtgen 5"/>
          <p:cNvSpPr/>
          <p:nvPr/>
        </p:nvSpPr>
        <p:spPr>
          <a:xfrm>
            <a:off x="1136520" y="2707560"/>
            <a:ext cx="5672880" cy="210060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0" lang="tr-TR" sz="2200" strike="noStrike" u="none">
                <a:solidFill>
                  <a:schemeClr val="dk1"/>
                </a:solidFill>
                <a:uFillTx/>
                <a:latin typeface="Calibri"/>
              </a:rPr>
              <a:t>* İletişim tek yönlü değil, karşılıklıdır.</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İletişim bir süreçtir.</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İletişim bilginin, duygunun, düşüncenin, </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yaşantının paylaşımıdır.</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iletişim hem psikolojik hem de sosyal/kültürel bir olgu ve süreçtir.</a:t>
            </a:r>
            <a:endParaRPr b="0" lang="tr-TR" sz="2200" strike="noStrike" u="none">
              <a:solidFill>
                <a:srgbClr val="000000"/>
              </a:solidFill>
              <a:uFillTx/>
              <a:latin typeface="Arial"/>
            </a:endParaRPr>
          </a:p>
        </p:txBody>
      </p:sp>
      <p:sp>
        <p:nvSpPr>
          <p:cNvPr id="3" name="PlaceHolder 2"/>
          <p:cNvSpPr>
            <a:spLocks noGrp="1"/>
          </p:cNvSpPr>
          <p:nvPr>
            <p:ph type="sldNum" idx="20"/>
          </p:nvPr>
        </p:nvSpPr>
        <p:spPr/>
        <p:txBody>
          <a:bodyPr/>
          <a:p>
            <a:fld id="{F8FC59B5-A495-47D6-9DA5-5E7CC334226D}"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2" name="Resim 10" descr=""/>
          <p:cNvPicPr/>
          <p:nvPr/>
        </p:nvPicPr>
        <p:blipFill>
          <a:blip r:embed="rId1"/>
          <a:stretch/>
        </p:blipFill>
        <p:spPr>
          <a:xfrm>
            <a:off x="7398000" y="2916000"/>
            <a:ext cx="3917880" cy="3148200"/>
          </a:xfrm>
          <a:prstGeom prst="rect">
            <a:avLst/>
          </a:prstGeom>
          <a:noFill/>
          <a:ln w="0">
            <a:noFill/>
          </a:ln>
        </p:spPr>
      </p:pic>
      <p:sp>
        <p:nvSpPr>
          <p:cNvPr id="223"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pic>
        <p:nvPicPr>
          <p:cNvPr id="224" name="Picture 2" descr="MEB'den logo değişikliği"/>
          <p:cNvPicPr/>
          <p:nvPr/>
        </p:nvPicPr>
        <p:blipFill>
          <a:blip r:embed="rId2"/>
          <a:stretch/>
        </p:blipFill>
        <p:spPr>
          <a:xfrm>
            <a:off x="9871200" y="253800"/>
            <a:ext cx="1782720" cy="1007640"/>
          </a:xfrm>
          <a:prstGeom prst="rect">
            <a:avLst/>
          </a:prstGeom>
          <a:noFill/>
          <a:ln w="0">
            <a:noFill/>
          </a:ln>
        </p:spPr>
      </p:pic>
      <p:sp>
        <p:nvSpPr>
          <p:cNvPr id="225" name="İçerik Yer Tutucusu 2"/>
          <p:cNvSpPr/>
          <p:nvPr/>
        </p:nvSpPr>
        <p:spPr>
          <a:xfrm>
            <a:off x="1239480" y="1993320"/>
            <a:ext cx="9427680" cy="52668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199"/>
              </a:spcBef>
              <a:spcAft>
                <a:spcPts val="201"/>
              </a:spcAft>
              <a:tabLst>
                <a:tab algn="l" pos="0"/>
              </a:tabLst>
            </a:pPr>
            <a:r>
              <a:rPr b="1" lang="tr-TR" sz="2800" strike="noStrike" u="sng">
                <a:solidFill>
                  <a:srgbClr val="323f4f"/>
                </a:solidFill>
                <a:uFillTx/>
                <a:latin typeface="Calibri"/>
              </a:rPr>
              <a:t>İletişim Becerileri;</a:t>
            </a:r>
            <a:endParaRPr b="0" lang="tr-TR" sz="2800" strike="noStrike" u="none">
              <a:solidFill>
                <a:srgbClr val="000000"/>
              </a:solidFill>
              <a:uFillTx/>
              <a:latin typeface="Arial"/>
            </a:endParaRPr>
          </a:p>
        </p:txBody>
      </p:sp>
      <p:sp>
        <p:nvSpPr>
          <p:cNvPr id="226" name="Dikdörtgen 5"/>
          <p:cNvSpPr/>
          <p:nvPr/>
        </p:nvSpPr>
        <p:spPr>
          <a:xfrm>
            <a:off x="1239480" y="2681280"/>
            <a:ext cx="5672880" cy="210060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0" lang="tr-TR" sz="2200" strike="noStrike" u="none">
                <a:solidFill>
                  <a:schemeClr val="dk1"/>
                </a:solidFill>
                <a:uFillTx/>
                <a:latin typeface="Calibri"/>
              </a:rPr>
              <a:t>* Dinleme</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Empati</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Kendini Açma, </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İçtenlik Dürüstlük</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Olumlu Dil,</a:t>
            </a:r>
            <a:endParaRPr b="0" lang="tr-TR" sz="2200" strike="noStrike" u="none">
              <a:solidFill>
                <a:srgbClr val="000000"/>
              </a:solidFill>
              <a:uFillTx/>
              <a:latin typeface="Arial"/>
            </a:endParaRPr>
          </a:p>
          <a:p>
            <a:pPr algn="just" defTabSz="457200">
              <a:lnSpc>
                <a:spcPct val="100000"/>
              </a:lnSpc>
            </a:pPr>
            <a:r>
              <a:rPr b="0" lang="tr-TR" sz="2200" strike="noStrike" u="none">
                <a:solidFill>
                  <a:schemeClr val="dk1"/>
                </a:solidFill>
                <a:uFillTx/>
                <a:latin typeface="Calibri"/>
              </a:rPr>
              <a:t>* Saygı,</a:t>
            </a:r>
            <a:endParaRPr b="0" lang="tr-TR" sz="2200" strike="noStrike" u="none">
              <a:solidFill>
                <a:srgbClr val="000000"/>
              </a:solidFill>
              <a:uFillTx/>
              <a:latin typeface="Arial"/>
            </a:endParaRPr>
          </a:p>
        </p:txBody>
      </p:sp>
      <p:sp>
        <p:nvSpPr>
          <p:cNvPr id="3" name="PlaceHolder 2"/>
          <p:cNvSpPr>
            <a:spLocks noGrp="1"/>
          </p:cNvSpPr>
          <p:nvPr>
            <p:ph type="sldNum" idx="20"/>
          </p:nvPr>
        </p:nvSpPr>
        <p:spPr/>
        <p:txBody>
          <a:bodyPr/>
          <a:p>
            <a:fld id="{F98C72CF-F206-4E7B-A4EE-FCD9B982F7AA}"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sp>
        <p:nvSpPr>
          <p:cNvPr id="123" name="PlaceHolder 2"/>
          <p:cNvSpPr>
            <a:spLocks noGrp="1"/>
          </p:cNvSpPr>
          <p:nvPr>
            <p:ph/>
          </p:nvPr>
        </p:nvSpPr>
        <p:spPr>
          <a:xfrm>
            <a:off x="780840" y="1788840"/>
            <a:ext cx="10153440" cy="64728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1.1. Sosyal Duygusal Beceriler (</a:t>
            </a:r>
            <a:r>
              <a:rPr b="1" lang="tr-TR" sz="2800" strike="noStrike" u="sng">
                <a:solidFill>
                  <a:schemeClr val="dk1">
                    <a:lumMod val="75000"/>
                    <a:lumOff val="25000"/>
                  </a:schemeClr>
                </a:solidFill>
                <a:uFillTx/>
                <a:latin typeface="Calibri"/>
                <a:ea typeface="Calibri"/>
              </a:rPr>
              <a:t>Azim</a:t>
            </a:r>
            <a:r>
              <a:rPr b="1" lang="tr-TR" sz="2800" strike="noStrike" u="none">
                <a:solidFill>
                  <a:schemeClr val="dk1">
                    <a:lumMod val="75000"/>
                    <a:lumOff val="25000"/>
                  </a:schemeClr>
                </a:solidFill>
                <a:uFillTx/>
                <a:latin typeface="Calibri"/>
                <a:ea typeface="Calibri"/>
              </a:rPr>
              <a:t>, </a:t>
            </a:r>
            <a:r>
              <a:rPr b="1" lang="tr-TR" sz="2800" strike="noStrike" u="sng">
                <a:solidFill>
                  <a:schemeClr val="dk1">
                    <a:lumMod val="75000"/>
                    <a:lumOff val="25000"/>
                  </a:schemeClr>
                </a:solidFill>
                <a:uFillTx/>
                <a:latin typeface="Calibri"/>
                <a:ea typeface="Calibri"/>
              </a:rPr>
              <a:t>Merak</a:t>
            </a:r>
            <a:r>
              <a:rPr b="1" lang="tr-TR" sz="2800" strike="noStrike" u="none">
                <a:solidFill>
                  <a:schemeClr val="dk1">
                    <a:lumMod val="75000"/>
                    <a:lumOff val="25000"/>
                  </a:schemeClr>
                </a:solidFill>
                <a:uFillTx/>
                <a:latin typeface="Calibri"/>
                <a:ea typeface="Calibri"/>
              </a:rPr>
              <a:t>,  </a:t>
            </a:r>
            <a:r>
              <a:rPr b="1" lang="tr-TR" sz="2800" strike="noStrike" u="sng">
                <a:solidFill>
                  <a:schemeClr val="dk1">
                    <a:lumMod val="75000"/>
                    <a:lumOff val="25000"/>
                  </a:schemeClr>
                </a:solidFill>
                <a:uFillTx/>
                <a:latin typeface="Calibri"/>
                <a:ea typeface="Calibri"/>
              </a:rPr>
              <a:t>Sabır</a:t>
            </a:r>
            <a:r>
              <a:rPr b="1" lang="tr-TR" sz="2800" strike="noStrike" u="none">
                <a:solidFill>
                  <a:schemeClr val="dk1">
                    <a:lumMod val="75000"/>
                    <a:lumOff val="25000"/>
                  </a:schemeClr>
                </a:solidFill>
                <a:uFillTx/>
                <a:latin typeface="Calibri"/>
                <a:ea typeface="Calibri"/>
              </a:rPr>
              <a:t>, </a:t>
            </a:r>
            <a:r>
              <a:rPr b="1" lang="tr-TR" sz="2800" strike="noStrike" u="sng">
                <a:solidFill>
                  <a:schemeClr val="dk1">
                    <a:lumMod val="75000"/>
                    <a:lumOff val="25000"/>
                  </a:schemeClr>
                </a:solidFill>
                <a:uFillTx/>
                <a:latin typeface="Calibri"/>
                <a:ea typeface="Calibri"/>
              </a:rPr>
              <a:t>Güven</a:t>
            </a:r>
            <a:r>
              <a:rPr b="1" lang="tr-TR" sz="2800" strike="noStrike" u="none">
                <a:solidFill>
                  <a:schemeClr val="dk1">
                    <a:lumMod val="75000"/>
                    <a:lumOff val="25000"/>
                  </a:schemeClr>
                </a:solidFill>
                <a:uFillTx/>
                <a:latin typeface="Calibri"/>
                <a:ea typeface="Calibri"/>
              </a:rPr>
              <a:t>, </a:t>
            </a:r>
            <a:r>
              <a:rPr b="1" lang="tr-TR" sz="2800" strike="noStrike" u="sng">
                <a:solidFill>
                  <a:schemeClr val="dk1">
                    <a:lumMod val="75000"/>
                    <a:lumOff val="25000"/>
                  </a:schemeClr>
                </a:solidFill>
                <a:uFillTx/>
                <a:latin typeface="Calibri"/>
                <a:ea typeface="Calibri"/>
              </a:rPr>
              <a:t>Empati</a:t>
            </a:r>
            <a:r>
              <a:rPr b="1" lang="tr-TR" sz="2800" strike="noStrike" u="none">
                <a:solidFill>
                  <a:schemeClr val="dk1">
                    <a:lumMod val="75000"/>
                    <a:lumOff val="25000"/>
                  </a:schemeClr>
                </a:solidFill>
                <a:uFillTx/>
                <a:latin typeface="Calibri"/>
                <a:ea typeface="Calibri"/>
              </a:rPr>
              <a:t>)</a:t>
            </a:r>
            <a:endParaRPr b="0" lang="tr-TR" sz="2800" strike="noStrike" u="none">
              <a:solidFill>
                <a:srgbClr val="000000"/>
              </a:solidFill>
              <a:uFillTx/>
              <a:latin typeface="Arial"/>
            </a:endParaRPr>
          </a:p>
        </p:txBody>
      </p:sp>
      <p:pic>
        <p:nvPicPr>
          <p:cNvPr id="124" name="Picture 2" descr="MEB'den logo değişikliği"/>
          <p:cNvPicPr/>
          <p:nvPr/>
        </p:nvPicPr>
        <p:blipFill>
          <a:blip r:embed="rId1"/>
          <a:stretch/>
        </p:blipFill>
        <p:spPr>
          <a:xfrm>
            <a:off x="9871200" y="253800"/>
            <a:ext cx="1782720" cy="1007640"/>
          </a:xfrm>
          <a:prstGeom prst="rect">
            <a:avLst/>
          </a:prstGeom>
          <a:noFill/>
          <a:ln w="0">
            <a:noFill/>
          </a:ln>
        </p:spPr>
      </p:pic>
      <p:sp>
        <p:nvSpPr>
          <p:cNvPr id="125" name="İçerik Yer Tutucusu 2"/>
          <p:cNvSpPr/>
          <p:nvPr/>
        </p:nvSpPr>
        <p:spPr>
          <a:xfrm>
            <a:off x="930600" y="2647800"/>
            <a:ext cx="6566760" cy="17233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199"/>
              </a:spcBef>
              <a:spcAft>
                <a:spcPts val="201"/>
              </a:spcAft>
              <a:tabLst>
                <a:tab algn="l" pos="0"/>
              </a:tabLst>
            </a:pPr>
            <a:r>
              <a:rPr b="1" lang="tr-TR" sz="2800" strike="noStrike" u="sng">
                <a:solidFill>
                  <a:srgbClr val="323f4f"/>
                </a:solidFill>
                <a:uFillTx/>
                <a:latin typeface="Calibri"/>
              </a:rPr>
              <a:t>Sosyal Gelişim,</a:t>
            </a:r>
            <a:r>
              <a:rPr b="1" lang="tr-TR" sz="2800" strike="noStrike" u="none">
                <a:solidFill>
                  <a:srgbClr val="323f4f"/>
                </a:solidFill>
                <a:uFillTx/>
                <a:latin typeface="Calibri"/>
              </a:rPr>
              <a:t> </a:t>
            </a:r>
            <a:r>
              <a:rPr b="0" lang="tr-TR" sz="2800" strike="noStrike" u="none">
                <a:solidFill>
                  <a:srgbClr val="323f4f"/>
                </a:solidFill>
                <a:uFillTx/>
                <a:latin typeface="Calibri"/>
              </a:rPr>
              <a:t>başkalarıyla ilişkiler kurmayı ve bunlara değer vermeyi, </a:t>
            </a:r>
            <a:r>
              <a:rPr b="1" lang="tr-TR" sz="2800" strike="noStrike" u="none">
                <a:solidFill>
                  <a:srgbClr val="ff0000"/>
                </a:solidFill>
                <a:uFillTx/>
                <a:latin typeface="Calibri"/>
              </a:rPr>
              <a:t>kendilikle</a:t>
            </a:r>
            <a:r>
              <a:rPr b="0" lang="tr-TR" sz="2800" strike="noStrike" u="none">
                <a:solidFill>
                  <a:srgbClr val="323f4f"/>
                </a:solidFill>
                <a:uFillTx/>
                <a:latin typeface="Calibri"/>
              </a:rPr>
              <a:t> ilgili duyguları ve zaman içinde çeşitli etkileşimlere sosyal uyum sağlamayı içerir.</a:t>
            </a:r>
            <a:endParaRPr b="0" lang="tr-TR" sz="2800" strike="noStrike" u="none">
              <a:solidFill>
                <a:srgbClr val="000000"/>
              </a:solidFill>
              <a:uFillTx/>
              <a:latin typeface="Arial"/>
            </a:endParaRPr>
          </a:p>
          <a:p>
            <a:pPr defTabSz="914400">
              <a:lnSpc>
                <a:spcPct val="90000"/>
              </a:lnSpc>
              <a:spcBef>
                <a:spcPts val="1199"/>
              </a:spcBef>
              <a:spcAft>
                <a:spcPts val="201"/>
              </a:spcAft>
              <a:tabLst>
                <a:tab algn="l" pos="0"/>
              </a:tabLst>
            </a:pPr>
            <a:endParaRPr b="0" lang="tr-TR" sz="2500" strike="noStrike" u="none">
              <a:solidFill>
                <a:srgbClr val="000000"/>
              </a:solidFill>
              <a:uFillTx/>
              <a:latin typeface="Arial"/>
            </a:endParaRPr>
          </a:p>
        </p:txBody>
      </p:sp>
      <p:sp>
        <p:nvSpPr>
          <p:cNvPr id="4" name="PlaceHolder 3"/>
          <p:cNvSpPr>
            <a:spLocks noGrp="1"/>
          </p:cNvSpPr>
          <p:nvPr>
            <p:ph type="sldNum" idx="20"/>
          </p:nvPr>
        </p:nvSpPr>
        <p:spPr/>
        <p:txBody>
          <a:bodyPr/>
          <a:p>
            <a:fld id="{F5E92558-5CE8-4A38-A79A-05045D4F5C0D}"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sp>
        <p:nvSpPr>
          <p:cNvPr id="228" name="PlaceHolder 2"/>
          <p:cNvSpPr>
            <a:spLocks noGrp="1"/>
          </p:cNvSpPr>
          <p:nvPr>
            <p:ph/>
          </p:nvPr>
        </p:nvSpPr>
        <p:spPr>
          <a:xfrm>
            <a:off x="780840" y="1788840"/>
            <a:ext cx="10153440" cy="64728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2.2. Aile İçi İletişim Kavramı</a:t>
            </a:r>
            <a:endParaRPr b="0" lang="tr-TR" sz="2800" strike="noStrike" u="none">
              <a:solidFill>
                <a:srgbClr val="000000"/>
              </a:solidFill>
              <a:uFillTx/>
              <a:latin typeface="Arial"/>
            </a:endParaRPr>
          </a:p>
        </p:txBody>
      </p:sp>
      <p:pic>
        <p:nvPicPr>
          <p:cNvPr id="229" name="Picture 2" descr="MEB'den logo değişikliği"/>
          <p:cNvPicPr/>
          <p:nvPr/>
        </p:nvPicPr>
        <p:blipFill>
          <a:blip r:embed="rId1"/>
          <a:stretch/>
        </p:blipFill>
        <p:spPr>
          <a:xfrm>
            <a:off x="9871200" y="253800"/>
            <a:ext cx="1782720" cy="1007640"/>
          </a:xfrm>
          <a:prstGeom prst="rect">
            <a:avLst/>
          </a:prstGeom>
          <a:noFill/>
          <a:ln w="0">
            <a:noFill/>
          </a:ln>
        </p:spPr>
      </p:pic>
      <p:sp>
        <p:nvSpPr>
          <p:cNvPr id="230" name="İçerik Yer Tutucusu 2"/>
          <p:cNvSpPr/>
          <p:nvPr/>
        </p:nvSpPr>
        <p:spPr>
          <a:xfrm>
            <a:off x="1622520" y="2311200"/>
            <a:ext cx="9427680" cy="446760"/>
          </a:xfrm>
          <a:prstGeom prst="rect">
            <a:avLst/>
          </a:prstGeom>
          <a:noFill/>
          <a:ln w="0">
            <a:noFill/>
          </a:ln>
        </p:spPr>
        <p:style>
          <a:lnRef idx="0"/>
          <a:fillRef idx="0"/>
          <a:effectRef idx="0"/>
          <a:fontRef idx="minor"/>
        </p:style>
        <p:txBody>
          <a:bodyPr lIns="0" rIns="0" tIns="45000" bIns="45000" anchor="t">
            <a:noAutofit/>
          </a:bodyPr>
          <a:p>
            <a:pPr marL="91440" indent="-91440" defTabSz="914400">
              <a:lnSpc>
                <a:spcPct val="90000"/>
              </a:lnSpc>
              <a:spcBef>
                <a:spcPts val="1199"/>
              </a:spcBef>
              <a:spcAft>
                <a:spcPts val="201"/>
              </a:spcAft>
              <a:buClr>
                <a:srgbClr val="e48312"/>
              </a:buClr>
              <a:buFont typeface="Calibri"/>
              <a:buChar char=" "/>
            </a:pPr>
            <a:r>
              <a:rPr b="0" lang="tr-TR" sz="2400" strike="noStrike" u="none">
                <a:solidFill>
                  <a:schemeClr val="dk1">
                    <a:lumMod val="75000"/>
                    <a:lumOff val="25000"/>
                  </a:schemeClr>
                </a:solidFill>
                <a:uFillTx/>
                <a:latin typeface="Calibri"/>
              </a:rPr>
              <a:t>Aile içi iletişim </a:t>
            </a:r>
            <a:r>
              <a:rPr b="1" lang="tr-TR" sz="2400" strike="noStrike" u="none">
                <a:solidFill>
                  <a:schemeClr val="dk1">
                    <a:lumMod val="75000"/>
                    <a:lumOff val="25000"/>
                  </a:schemeClr>
                </a:solidFill>
                <a:uFillTx/>
                <a:latin typeface="Calibri"/>
              </a:rPr>
              <a:t>kişiler arası iletişim </a:t>
            </a:r>
            <a:r>
              <a:rPr b="0" lang="tr-TR" sz="2400" strike="noStrike" u="none">
                <a:solidFill>
                  <a:schemeClr val="dk1">
                    <a:lumMod val="75000"/>
                    <a:lumOff val="25000"/>
                  </a:schemeClr>
                </a:solidFill>
                <a:uFillTx/>
                <a:latin typeface="Calibri"/>
              </a:rPr>
              <a:t>biçimidir</a:t>
            </a:r>
            <a:endParaRPr b="0" lang="tr-TR" sz="2400" strike="noStrike" u="none">
              <a:solidFill>
                <a:srgbClr val="000000"/>
              </a:solidFill>
              <a:uFillTx/>
              <a:latin typeface="Arial"/>
            </a:endParaRPr>
          </a:p>
        </p:txBody>
      </p:sp>
      <p:sp>
        <p:nvSpPr>
          <p:cNvPr id="231" name="Dikdörtgen 5"/>
          <p:cNvSpPr/>
          <p:nvPr/>
        </p:nvSpPr>
        <p:spPr>
          <a:xfrm>
            <a:off x="1100160" y="2831760"/>
            <a:ext cx="6675840" cy="3031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spcBef>
                <a:spcPts val="1001"/>
              </a:spcBef>
            </a:pPr>
            <a:r>
              <a:rPr b="0" lang="tr-TR" sz="2400" strike="noStrike" u="none">
                <a:solidFill>
                  <a:schemeClr val="dk1">
                    <a:lumMod val="95000"/>
                    <a:lumOff val="5000"/>
                  </a:schemeClr>
                </a:solidFill>
                <a:uFillTx/>
                <a:latin typeface="Calibri"/>
              </a:rPr>
              <a:t>* </a:t>
            </a:r>
            <a:r>
              <a:rPr b="0" lang="en-US" sz="2400" strike="noStrike" u="none">
                <a:solidFill>
                  <a:schemeClr val="dk1">
                    <a:lumMod val="95000"/>
                    <a:lumOff val="5000"/>
                  </a:schemeClr>
                </a:solidFill>
                <a:uFillTx/>
                <a:latin typeface="Calibri"/>
              </a:rPr>
              <a:t>İlişki karşılıklıdır,</a:t>
            </a:r>
            <a:endParaRPr b="0" lang="tr-TR" sz="2400" strike="noStrike" u="none">
              <a:solidFill>
                <a:srgbClr val="000000"/>
              </a:solidFill>
              <a:uFillTx/>
              <a:latin typeface="Arial"/>
            </a:endParaRPr>
          </a:p>
          <a:p>
            <a:pPr defTabSz="457200">
              <a:lnSpc>
                <a:spcPct val="100000"/>
              </a:lnSpc>
              <a:spcBef>
                <a:spcPts val="1001"/>
              </a:spcBef>
            </a:pPr>
            <a:r>
              <a:rPr b="0" lang="tr-TR" sz="2400" strike="noStrike" u="none">
                <a:solidFill>
                  <a:schemeClr val="dk1">
                    <a:lumMod val="95000"/>
                    <a:lumOff val="5000"/>
                  </a:schemeClr>
                </a:solidFill>
                <a:uFillTx/>
                <a:latin typeface="Calibri"/>
              </a:rPr>
              <a:t>* </a:t>
            </a:r>
            <a:r>
              <a:rPr b="0" lang="en-US" sz="2400" strike="noStrike" u="none">
                <a:solidFill>
                  <a:schemeClr val="dk1">
                    <a:lumMod val="95000"/>
                    <a:lumOff val="5000"/>
                  </a:schemeClr>
                </a:solidFill>
                <a:uFillTx/>
                <a:latin typeface="Calibri"/>
              </a:rPr>
              <a:t>Anne baba arasında sağlıklı ilişki çocuklara yansır,</a:t>
            </a:r>
            <a:endParaRPr b="0" lang="tr-TR" sz="2400" strike="noStrike" u="none">
              <a:solidFill>
                <a:srgbClr val="000000"/>
              </a:solidFill>
              <a:uFillTx/>
              <a:latin typeface="Arial"/>
            </a:endParaRPr>
          </a:p>
          <a:p>
            <a:pPr defTabSz="457200">
              <a:lnSpc>
                <a:spcPct val="100000"/>
              </a:lnSpc>
              <a:spcBef>
                <a:spcPts val="1001"/>
              </a:spcBef>
            </a:pPr>
            <a:r>
              <a:rPr b="0" lang="tr-TR" sz="2400" strike="noStrike" u="none">
                <a:solidFill>
                  <a:schemeClr val="dk1">
                    <a:lumMod val="95000"/>
                    <a:lumOff val="5000"/>
                  </a:schemeClr>
                </a:solidFill>
                <a:uFillTx/>
                <a:latin typeface="Calibri"/>
              </a:rPr>
              <a:t>* </a:t>
            </a:r>
            <a:r>
              <a:rPr b="0" lang="en-US" sz="2400" strike="noStrike" u="none">
                <a:solidFill>
                  <a:schemeClr val="dk1">
                    <a:lumMod val="95000"/>
                    <a:lumOff val="5000"/>
                  </a:schemeClr>
                </a:solidFill>
                <a:uFillTx/>
                <a:latin typeface="Calibri"/>
              </a:rPr>
              <a:t>Sevgi, saygı, güven, anlayış, kabul değerleri yaşayarak kazanılır bütünlük ve bizlik duygusunu oluşturur,</a:t>
            </a:r>
            <a:endParaRPr b="0" lang="tr-TR" sz="2400" strike="noStrike" u="none">
              <a:solidFill>
                <a:srgbClr val="000000"/>
              </a:solidFill>
              <a:uFillTx/>
              <a:latin typeface="Arial"/>
            </a:endParaRPr>
          </a:p>
          <a:p>
            <a:pPr defTabSz="457200">
              <a:lnSpc>
                <a:spcPct val="100000"/>
              </a:lnSpc>
              <a:spcBef>
                <a:spcPts val="1001"/>
              </a:spcBef>
            </a:pPr>
            <a:r>
              <a:rPr b="0" lang="tr-TR" sz="2400" strike="noStrike" u="none">
                <a:solidFill>
                  <a:schemeClr val="dk1">
                    <a:lumMod val="95000"/>
                    <a:lumOff val="5000"/>
                  </a:schemeClr>
                </a:solidFill>
                <a:uFillTx/>
                <a:latin typeface="Calibri"/>
              </a:rPr>
              <a:t>*</a:t>
            </a:r>
            <a:r>
              <a:rPr b="0" lang="en-US" sz="2400" strike="noStrike" u="none">
                <a:solidFill>
                  <a:schemeClr val="dk1">
                    <a:lumMod val="95000"/>
                    <a:lumOff val="5000"/>
                  </a:schemeClr>
                </a:solidFill>
                <a:uFillTx/>
                <a:latin typeface="Calibri"/>
              </a:rPr>
              <a:t>Aile üyelerinin tamamı güvende ve değerli hisseder,</a:t>
            </a:r>
            <a:endParaRPr b="0" lang="tr-TR" sz="2400" strike="noStrike" u="none">
              <a:solidFill>
                <a:srgbClr val="000000"/>
              </a:solidFill>
              <a:uFillTx/>
              <a:latin typeface="Arial"/>
            </a:endParaRPr>
          </a:p>
        </p:txBody>
      </p:sp>
      <p:pic>
        <p:nvPicPr>
          <p:cNvPr id="232" name="Resim 10" descr=""/>
          <p:cNvPicPr/>
          <p:nvPr/>
        </p:nvPicPr>
        <p:blipFill>
          <a:blip r:embed="rId2"/>
          <a:stretch/>
        </p:blipFill>
        <p:spPr>
          <a:xfrm>
            <a:off x="7529040" y="2959200"/>
            <a:ext cx="3917880" cy="3148200"/>
          </a:xfrm>
          <a:prstGeom prst="rect">
            <a:avLst/>
          </a:prstGeom>
          <a:noFill/>
          <a:ln w="0">
            <a:noFill/>
          </a:ln>
        </p:spPr>
      </p:pic>
      <p:sp>
        <p:nvSpPr>
          <p:cNvPr id="4" name="PlaceHolder 3"/>
          <p:cNvSpPr>
            <a:spLocks noGrp="1"/>
          </p:cNvSpPr>
          <p:nvPr>
            <p:ph type="sldNum" idx="20"/>
          </p:nvPr>
        </p:nvSpPr>
        <p:spPr/>
        <p:txBody>
          <a:bodyPr/>
          <a:p>
            <a:fld id="{11909F5C-A269-4002-8BB9-DE313211116A}"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sp>
        <p:nvSpPr>
          <p:cNvPr id="234" name="PlaceHolder 2"/>
          <p:cNvSpPr>
            <a:spLocks noGrp="1"/>
          </p:cNvSpPr>
          <p:nvPr>
            <p:ph/>
          </p:nvPr>
        </p:nvSpPr>
        <p:spPr>
          <a:xfrm>
            <a:off x="780840" y="1753920"/>
            <a:ext cx="10153440" cy="45540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2.3. Aile İletişimin Önemi</a:t>
            </a:r>
            <a:endParaRPr b="0" lang="tr-TR" sz="2800" strike="noStrike" u="none">
              <a:solidFill>
                <a:srgbClr val="000000"/>
              </a:solidFill>
              <a:uFillTx/>
              <a:latin typeface="Arial"/>
            </a:endParaRPr>
          </a:p>
        </p:txBody>
      </p:sp>
      <p:pic>
        <p:nvPicPr>
          <p:cNvPr id="235" name="Picture 2" descr="MEB'den logo değişikliği"/>
          <p:cNvPicPr/>
          <p:nvPr/>
        </p:nvPicPr>
        <p:blipFill>
          <a:blip r:embed="rId1"/>
          <a:stretch/>
        </p:blipFill>
        <p:spPr>
          <a:xfrm>
            <a:off x="9871200" y="253800"/>
            <a:ext cx="1782720" cy="1007640"/>
          </a:xfrm>
          <a:prstGeom prst="rect">
            <a:avLst/>
          </a:prstGeom>
          <a:noFill/>
          <a:ln w="0">
            <a:noFill/>
          </a:ln>
        </p:spPr>
      </p:pic>
      <p:sp>
        <p:nvSpPr>
          <p:cNvPr id="236" name="İçerik Yer Tutucusu 2"/>
          <p:cNvSpPr/>
          <p:nvPr/>
        </p:nvSpPr>
        <p:spPr>
          <a:xfrm>
            <a:off x="1135080" y="2154600"/>
            <a:ext cx="4855680" cy="446760"/>
          </a:xfrm>
          <a:prstGeom prst="rect">
            <a:avLst/>
          </a:prstGeom>
          <a:noFill/>
          <a:ln w="0">
            <a:noFill/>
          </a:ln>
        </p:spPr>
        <p:style>
          <a:lnRef idx="0"/>
          <a:fillRef idx="0"/>
          <a:effectRef idx="0"/>
          <a:fontRef idx="minor"/>
        </p:style>
        <p:txBody>
          <a:bodyPr lIns="0" rIns="0" tIns="45000" bIns="45000" anchor="t">
            <a:noAutofit/>
          </a:bodyPr>
          <a:p>
            <a:pPr marL="91440" indent="-91440" defTabSz="914400">
              <a:lnSpc>
                <a:spcPct val="90000"/>
              </a:lnSpc>
              <a:spcBef>
                <a:spcPts val="1199"/>
              </a:spcBef>
              <a:spcAft>
                <a:spcPts val="201"/>
              </a:spcAft>
              <a:buClr>
                <a:srgbClr val="e48312"/>
              </a:buClr>
              <a:buFont typeface="Calibri"/>
              <a:buChar char=" "/>
            </a:pPr>
            <a:r>
              <a:rPr b="1" lang="tr-TR" sz="2400" strike="noStrike" u="none">
                <a:solidFill>
                  <a:srgbClr val="ff0000"/>
                </a:solidFill>
                <a:uFillTx/>
                <a:latin typeface="Calibri"/>
              </a:rPr>
              <a:t>Sağlıksız İlişkileri Olan Aile Özellikleri</a:t>
            </a:r>
            <a:endParaRPr b="0" lang="tr-TR" sz="2400" strike="noStrike" u="none">
              <a:solidFill>
                <a:srgbClr val="000000"/>
              </a:solidFill>
              <a:uFillTx/>
              <a:latin typeface="Arial"/>
            </a:endParaRPr>
          </a:p>
        </p:txBody>
      </p:sp>
      <p:sp>
        <p:nvSpPr>
          <p:cNvPr id="237" name="Dikdörtgen 5"/>
          <p:cNvSpPr/>
          <p:nvPr/>
        </p:nvSpPr>
        <p:spPr>
          <a:xfrm>
            <a:off x="1135080" y="2589840"/>
            <a:ext cx="6989400" cy="3655800"/>
          </a:xfrm>
          <a:prstGeom prst="rect">
            <a:avLst/>
          </a:prstGeom>
          <a:noFill/>
          <a:ln w="0">
            <a:noFill/>
          </a:ln>
        </p:spPr>
        <p:style>
          <a:lnRef idx="0"/>
          <a:fillRef idx="0"/>
          <a:effectRef idx="0"/>
          <a:fontRef idx="minor"/>
        </p:style>
        <p:txBody>
          <a:bodyPr lIns="90000" rIns="90000" tIns="45000" bIns="45000" anchor="t">
            <a:spAutoFit/>
          </a:bodyPr>
          <a:p>
            <a:pPr defTabSz="457200">
              <a:lnSpc>
                <a:spcPct val="90000"/>
              </a:lnSpc>
            </a:pPr>
            <a:r>
              <a:rPr b="0" lang="tr-TR" sz="2000" strike="noStrike" u="none">
                <a:solidFill>
                  <a:schemeClr val="dk1"/>
                </a:solidFill>
                <a:uFillTx/>
                <a:latin typeface="Calibri"/>
              </a:rPr>
              <a:t>* Evde psikolojik iklim soğuk, olumsuzdur.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Aile üyeleri bu ailenin üyesi olmaktan memnun değildir,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Aile üyeleri birbirini olduğu gibi kabulde zorlanır,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Açık iletişim yerine dolaylı bir iletişim vardır,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Düzen ve disiplin katı, baskıcıdır,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Genelde karşıdakini memnun edecek şekilde davranılır,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Eleştirel ve yargılayıcı bir tarz hakimdir,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Güven zayıf ya da yoktur,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Birlikte bir şey yapmaktan zevk alınmaz,</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Dağınıklık, kendi başınalık, kopukluk söz konusudur,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Değersizlik hissi yoğundur,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Tedirginlik süreklidir,</a:t>
            </a:r>
            <a:endParaRPr b="0" lang="tr-TR" sz="2000" strike="noStrike" u="none">
              <a:solidFill>
                <a:srgbClr val="000000"/>
              </a:solidFill>
              <a:uFillTx/>
              <a:latin typeface="Arial"/>
            </a:endParaRPr>
          </a:p>
          <a:p>
            <a:pPr defTabSz="457200">
              <a:lnSpc>
                <a:spcPct val="90000"/>
              </a:lnSpc>
            </a:pPr>
            <a:r>
              <a:rPr b="0" lang="tr-TR" sz="2000" strike="noStrike" u="none">
                <a:solidFill>
                  <a:schemeClr val="dk1"/>
                </a:solidFill>
                <a:uFillTx/>
                <a:latin typeface="Calibri"/>
              </a:rPr>
              <a:t>* Uyum yok çatışma, anlaşmazlık çok fazladır.</a:t>
            </a:r>
            <a:endParaRPr b="0" lang="tr-TR" sz="2000" strike="noStrike" u="none">
              <a:solidFill>
                <a:srgbClr val="000000"/>
              </a:solidFill>
              <a:uFillTx/>
              <a:latin typeface="Arial"/>
            </a:endParaRPr>
          </a:p>
        </p:txBody>
      </p:sp>
      <p:pic>
        <p:nvPicPr>
          <p:cNvPr id="238" name="Resim 10" descr=""/>
          <p:cNvPicPr/>
          <p:nvPr/>
        </p:nvPicPr>
        <p:blipFill>
          <a:blip r:embed="rId2"/>
          <a:stretch/>
        </p:blipFill>
        <p:spPr>
          <a:xfrm>
            <a:off x="7529040" y="2959200"/>
            <a:ext cx="3917880" cy="3148200"/>
          </a:xfrm>
          <a:prstGeom prst="rect">
            <a:avLst/>
          </a:prstGeom>
          <a:noFill/>
          <a:ln w="0">
            <a:noFill/>
          </a:ln>
        </p:spPr>
      </p:pic>
      <p:sp>
        <p:nvSpPr>
          <p:cNvPr id="4" name="PlaceHolder 3"/>
          <p:cNvSpPr>
            <a:spLocks noGrp="1"/>
          </p:cNvSpPr>
          <p:nvPr>
            <p:ph type="sldNum" idx="20"/>
          </p:nvPr>
        </p:nvSpPr>
        <p:spPr/>
        <p:txBody>
          <a:bodyPr/>
          <a:p>
            <a:fld id="{47D68266-A073-44A4-B537-125D51C10394}"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pic>
        <p:nvPicPr>
          <p:cNvPr id="240" name="Picture 2" descr="MEB'den logo değişikliği"/>
          <p:cNvPicPr/>
          <p:nvPr/>
        </p:nvPicPr>
        <p:blipFill>
          <a:blip r:embed="rId1"/>
          <a:stretch/>
        </p:blipFill>
        <p:spPr>
          <a:xfrm>
            <a:off x="9871200" y="253800"/>
            <a:ext cx="1782720" cy="1007640"/>
          </a:xfrm>
          <a:prstGeom prst="rect">
            <a:avLst/>
          </a:prstGeom>
          <a:noFill/>
          <a:ln w="0">
            <a:noFill/>
          </a:ln>
        </p:spPr>
      </p:pic>
      <p:sp>
        <p:nvSpPr>
          <p:cNvPr id="241" name="İçerik Yer Tutucusu 2"/>
          <p:cNvSpPr/>
          <p:nvPr/>
        </p:nvSpPr>
        <p:spPr>
          <a:xfrm>
            <a:off x="1135080" y="1735560"/>
            <a:ext cx="4855680" cy="446760"/>
          </a:xfrm>
          <a:prstGeom prst="rect">
            <a:avLst/>
          </a:prstGeom>
          <a:noFill/>
          <a:ln w="0">
            <a:noFill/>
          </a:ln>
        </p:spPr>
        <p:style>
          <a:lnRef idx="0"/>
          <a:fillRef idx="0"/>
          <a:effectRef idx="0"/>
          <a:fontRef idx="minor"/>
        </p:style>
        <p:txBody>
          <a:bodyPr lIns="0" rIns="0" tIns="45000" bIns="45000" anchor="t">
            <a:noAutofit/>
          </a:bodyPr>
          <a:p>
            <a:pPr marL="91440" indent="-91440" defTabSz="914400">
              <a:lnSpc>
                <a:spcPct val="90000"/>
              </a:lnSpc>
              <a:spcBef>
                <a:spcPts val="1199"/>
              </a:spcBef>
              <a:spcAft>
                <a:spcPts val="201"/>
              </a:spcAft>
              <a:buClr>
                <a:srgbClr val="e48312"/>
              </a:buClr>
              <a:buFont typeface="Calibri"/>
              <a:buChar char=" "/>
            </a:pPr>
            <a:r>
              <a:rPr b="1" lang="tr-TR" sz="2400" strike="noStrike" u="none">
                <a:solidFill>
                  <a:srgbClr val="ff0000"/>
                </a:solidFill>
                <a:uFillTx/>
                <a:latin typeface="Calibri"/>
              </a:rPr>
              <a:t>Sağlıklı İlişkileri Olan Aile Özellikleri</a:t>
            </a:r>
            <a:endParaRPr b="0" lang="tr-TR" sz="2400" strike="noStrike" u="none">
              <a:solidFill>
                <a:srgbClr val="000000"/>
              </a:solidFill>
              <a:uFillTx/>
              <a:latin typeface="Arial"/>
            </a:endParaRPr>
          </a:p>
        </p:txBody>
      </p:sp>
      <p:sp>
        <p:nvSpPr>
          <p:cNvPr id="242" name="Dikdörtgen 5"/>
          <p:cNvSpPr/>
          <p:nvPr/>
        </p:nvSpPr>
        <p:spPr>
          <a:xfrm>
            <a:off x="1135080" y="2183040"/>
            <a:ext cx="6989400" cy="384768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90000"/>
              </a:lnSpc>
              <a:buClr>
                <a:srgbClr val="000000"/>
              </a:buClr>
              <a:buFont typeface="Arial"/>
              <a:buChar char="•"/>
            </a:pPr>
            <a:r>
              <a:rPr b="0" lang="tr-TR" sz="2000" strike="noStrike" u="none">
                <a:solidFill>
                  <a:schemeClr val="dk1"/>
                </a:solidFill>
                <a:uFillTx/>
                <a:latin typeface="Calibri"/>
              </a:rPr>
              <a:t>Sağlıklı ailede psikolojik iklim ılımlıdır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Aile üyeleri ailenin üyesi olmaktan memnundur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Aile üyeleri birbirlerini olduğu gibi kabul ederler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Üyeler arasında açık bir iletişim vardır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Aile düzeni ve disiplin esnektir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Ailede karşılıklı sevgi ve saygı vardır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Birbirlerini destekleyicidirler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Bir şeyler yapmak için zaman oluşturulur, zevkle yapılır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Bütünlük ve dayanışma vardır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Aile üyeleri değerli olduklarını hissederler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Kendilerini güvende hissederler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Birbirlerine bağlıdırlar</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Uyum üst düzeydedir</a:t>
            </a:r>
            <a:endParaRPr b="0" lang="tr-TR" sz="2000" strike="noStrike" u="none">
              <a:solidFill>
                <a:srgbClr val="000000"/>
              </a:solidFill>
              <a:uFillTx/>
              <a:latin typeface="Arial"/>
            </a:endParaRPr>
          </a:p>
          <a:p>
            <a:pPr defTabSz="457200">
              <a:lnSpc>
                <a:spcPct val="90000"/>
              </a:lnSpc>
            </a:pPr>
            <a:endParaRPr b="0" lang="tr-TR" sz="1400" strike="noStrike" u="none">
              <a:solidFill>
                <a:srgbClr val="000000"/>
              </a:solidFill>
              <a:uFillTx/>
              <a:latin typeface="Arial"/>
            </a:endParaRPr>
          </a:p>
        </p:txBody>
      </p:sp>
      <p:pic>
        <p:nvPicPr>
          <p:cNvPr id="243" name="Resim 10" descr=""/>
          <p:cNvPicPr/>
          <p:nvPr/>
        </p:nvPicPr>
        <p:blipFill>
          <a:blip r:embed="rId2"/>
          <a:stretch/>
        </p:blipFill>
        <p:spPr>
          <a:xfrm>
            <a:off x="7529040" y="2959200"/>
            <a:ext cx="3917880" cy="3148200"/>
          </a:xfrm>
          <a:prstGeom prst="rect">
            <a:avLst/>
          </a:prstGeom>
          <a:noFill/>
          <a:ln w="0">
            <a:noFill/>
          </a:ln>
        </p:spPr>
      </p:pic>
      <p:sp>
        <p:nvSpPr>
          <p:cNvPr id="3" name="PlaceHolder 2"/>
          <p:cNvSpPr>
            <a:spLocks noGrp="1"/>
          </p:cNvSpPr>
          <p:nvPr>
            <p:ph type="sldNum" idx="20"/>
          </p:nvPr>
        </p:nvSpPr>
        <p:spPr/>
        <p:txBody>
          <a:bodyPr/>
          <a:p>
            <a:fld id="{F423C2CE-EDF6-4961-ABC4-AD567D477B2E}"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sp>
        <p:nvSpPr>
          <p:cNvPr id="245" name="PlaceHolder 2"/>
          <p:cNvSpPr>
            <a:spLocks noGrp="1"/>
          </p:cNvSpPr>
          <p:nvPr>
            <p:ph/>
          </p:nvPr>
        </p:nvSpPr>
        <p:spPr>
          <a:xfrm>
            <a:off x="780840" y="1753920"/>
            <a:ext cx="10153440" cy="45540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2.4. Aile İçinde, Okulda ve Sosyal Çevrede Etkili İletişim Yolları</a:t>
            </a:r>
            <a:endParaRPr b="0" lang="tr-TR" sz="2800" strike="noStrike" u="none">
              <a:solidFill>
                <a:srgbClr val="000000"/>
              </a:solidFill>
              <a:uFillTx/>
              <a:latin typeface="Arial"/>
            </a:endParaRPr>
          </a:p>
        </p:txBody>
      </p:sp>
      <p:pic>
        <p:nvPicPr>
          <p:cNvPr id="246" name="Picture 2" descr="MEB'den logo değişikliği"/>
          <p:cNvPicPr/>
          <p:nvPr/>
        </p:nvPicPr>
        <p:blipFill>
          <a:blip r:embed="rId1"/>
          <a:stretch/>
        </p:blipFill>
        <p:spPr>
          <a:xfrm>
            <a:off x="9871200" y="253800"/>
            <a:ext cx="1782720" cy="1007640"/>
          </a:xfrm>
          <a:prstGeom prst="rect">
            <a:avLst/>
          </a:prstGeom>
          <a:noFill/>
          <a:ln w="0">
            <a:noFill/>
          </a:ln>
        </p:spPr>
      </p:pic>
      <p:sp>
        <p:nvSpPr>
          <p:cNvPr id="247" name="Dikdörtgen 5"/>
          <p:cNvSpPr/>
          <p:nvPr/>
        </p:nvSpPr>
        <p:spPr>
          <a:xfrm>
            <a:off x="1204560" y="2562120"/>
            <a:ext cx="6989400" cy="255852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90000"/>
              </a:lnSpc>
              <a:buClr>
                <a:srgbClr val="000000"/>
              </a:buClr>
              <a:buFont typeface="Arial"/>
              <a:buChar char="•"/>
            </a:pPr>
            <a:r>
              <a:rPr b="0" lang="tr-TR" sz="2000" strike="noStrike" u="none">
                <a:solidFill>
                  <a:schemeClr val="dk1"/>
                </a:solidFill>
                <a:uFillTx/>
                <a:latin typeface="Calibri"/>
              </a:rPr>
              <a:t>Onları doğru bir şekilde </a:t>
            </a:r>
            <a:r>
              <a:rPr b="0" lang="tr-TR" sz="2000" strike="noStrike" u="none">
                <a:solidFill>
                  <a:srgbClr val="ff0000"/>
                </a:solidFill>
                <a:uFillTx/>
                <a:latin typeface="Calibri"/>
              </a:rPr>
              <a:t>dinlemeliyiz</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Onlara </a:t>
            </a:r>
            <a:r>
              <a:rPr b="0" lang="tr-TR" sz="2000" strike="noStrike" u="none">
                <a:solidFill>
                  <a:srgbClr val="ff0000"/>
                </a:solidFill>
                <a:uFillTx/>
                <a:latin typeface="Calibri"/>
              </a:rPr>
              <a:t>anlaşıldığını</a:t>
            </a:r>
            <a:r>
              <a:rPr b="0" lang="tr-TR" sz="2000" strike="noStrike" u="none">
                <a:solidFill>
                  <a:schemeClr val="dk1"/>
                </a:solidFill>
                <a:uFillTx/>
                <a:latin typeface="Calibri"/>
              </a:rPr>
              <a:t> hissettirmeliyiz</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Onlarla </a:t>
            </a:r>
            <a:r>
              <a:rPr b="0" lang="tr-TR" sz="2000" strike="noStrike" u="none">
                <a:solidFill>
                  <a:srgbClr val="ff0000"/>
                </a:solidFill>
                <a:uFillTx/>
                <a:latin typeface="Calibri"/>
              </a:rPr>
              <a:t>empati</a:t>
            </a:r>
            <a:r>
              <a:rPr b="0" lang="tr-TR" sz="2000" strike="noStrike" u="none">
                <a:solidFill>
                  <a:schemeClr val="dk1"/>
                </a:solidFill>
                <a:uFillTx/>
                <a:latin typeface="Calibri"/>
              </a:rPr>
              <a:t> kurmalıyız</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Onlara </a:t>
            </a:r>
            <a:r>
              <a:rPr b="0" lang="tr-TR" sz="2000" strike="noStrike" u="none">
                <a:solidFill>
                  <a:srgbClr val="ff0000"/>
                </a:solidFill>
                <a:uFillTx/>
                <a:latin typeface="Calibri"/>
              </a:rPr>
              <a:t>saygı</a:t>
            </a:r>
            <a:r>
              <a:rPr b="0" lang="tr-TR" sz="2000" strike="noStrike" u="none">
                <a:solidFill>
                  <a:schemeClr val="dk1"/>
                </a:solidFill>
                <a:uFillTx/>
                <a:latin typeface="Calibri"/>
              </a:rPr>
              <a:t> göstermeliyiz</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Karşılıksız amasız, fakatsız </a:t>
            </a:r>
            <a:r>
              <a:rPr b="0" lang="tr-TR" sz="2000" strike="noStrike" u="none">
                <a:solidFill>
                  <a:srgbClr val="ff0000"/>
                </a:solidFill>
                <a:uFillTx/>
                <a:latin typeface="Calibri"/>
              </a:rPr>
              <a:t>sevmeliyiz ve göstermeliyiz,</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Konuşurken </a:t>
            </a:r>
            <a:r>
              <a:rPr b="0" lang="tr-TR" sz="2000" strike="noStrike" u="none">
                <a:solidFill>
                  <a:srgbClr val="ff0000"/>
                </a:solidFill>
                <a:uFillTx/>
                <a:latin typeface="Calibri"/>
              </a:rPr>
              <a:t>duygu dili (ben) </a:t>
            </a:r>
            <a:r>
              <a:rPr b="0" lang="tr-TR" sz="2000" strike="noStrike" u="none">
                <a:solidFill>
                  <a:schemeClr val="dk1"/>
                </a:solidFill>
                <a:uFillTx/>
                <a:latin typeface="Calibri"/>
              </a:rPr>
              <a:t>dili kullanmalıyız</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Onlarla </a:t>
            </a:r>
            <a:r>
              <a:rPr b="0" lang="tr-TR" sz="2000" strike="noStrike" u="none">
                <a:solidFill>
                  <a:srgbClr val="ff0000"/>
                </a:solidFill>
                <a:uFillTx/>
                <a:latin typeface="Calibri"/>
              </a:rPr>
              <a:t>içten ve dürüst </a:t>
            </a:r>
            <a:r>
              <a:rPr b="0" lang="tr-TR" sz="2000" strike="noStrike" u="none">
                <a:solidFill>
                  <a:schemeClr val="dk1"/>
                </a:solidFill>
                <a:uFillTx/>
                <a:latin typeface="Calibri"/>
              </a:rPr>
              <a:t>davranmalıyız</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rgbClr val="ff0000"/>
                </a:solidFill>
                <a:uFillTx/>
                <a:latin typeface="Calibri"/>
              </a:rPr>
              <a:t>Doğal, açık, güven verici </a:t>
            </a:r>
            <a:r>
              <a:rPr b="0" lang="tr-TR" sz="2000" strike="noStrike" u="none">
                <a:solidFill>
                  <a:schemeClr val="dk1"/>
                </a:solidFill>
                <a:uFillTx/>
                <a:latin typeface="Calibri"/>
              </a:rPr>
              <a:t>bir dil kullanmalıyız </a:t>
            </a:r>
            <a:endParaRPr b="0" lang="tr-TR" sz="2000" strike="noStrike" u="none">
              <a:solidFill>
                <a:srgbClr val="000000"/>
              </a:solidFill>
              <a:uFillTx/>
              <a:latin typeface="Arial"/>
            </a:endParaRPr>
          </a:p>
          <a:p>
            <a:pPr marL="343080" indent="-343080" defTabSz="457200">
              <a:lnSpc>
                <a:spcPct val="90000"/>
              </a:lnSpc>
              <a:buClr>
                <a:srgbClr val="000000"/>
              </a:buClr>
              <a:buFont typeface="Arial"/>
              <a:buChar char="•"/>
            </a:pPr>
            <a:r>
              <a:rPr b="0" lang="tr-TR" sz="2000" strike="noStrike" u="none">
                <a:solidFill>
                  <a:schemeClr val="dk1"/>
                </a:solidFill>
                <a:uFillTx/>
                <a:latin typeface="Calibri"/>
              </a:rPr>
              <a:t>İletişim </a:t>
            </a:r>
            <a:r>
              <a:rPr b="0" lang="tr-TR" sz="2000" strike="noStrike" u="none">
                <a:solidFill>
                  <a:srgbClr val="ff0000"/>
                </a:solidFill>
                <a:uFillTx/>
                <a:latin typeface="Calibri"/>
              </a:rPr>
              <a:t>engellerini </a:t>
            </a:r>
            <a:r>
              <a:rPr b="0" lang="tr-TR" sz="2000" strike="noStrike" u="none">
                <a:solidFill>
                  <a:schemeClr val="dk1"/>
                </a:solidFill>
                <a:uFillTx/>
                <a:latin typeface="Calibri"/>
              </a:rPr>
              <a:t>azaltmalıyız</a:t>
            </a:r>
            <a:endParaRPr b="0" lang="tr-TR" sz="2000" strike="noStrike" u="none">
              <a:solidFill>
                <a:srgbClr val="000000"/>
              </a:solidFill>
              <a:uFillTx/>
              <a:latin typeface="Arial"/>
            </a:endParaRPr>
          </a:p>
        </p:txBody>
      </p:sp>
      <p:pic>
        <p:nvPicPr>
          <p:cNvPr id="248" name="Resim 10" descr=""/>
          <p:cNvPicPr/>
          <p:nvPr/>
        </p:nvPicPr>
        <p:blipFill>
          <a:blip r:embed="rId2"/>
          <a:stretch/>
        </p:blipFill>
        <p:spPr>
          <a:xfrm>
            <a:off x="7529040" y="2959200"/>
            <a:ext cx="3917880" cy="3148200"/>
          </a:xfrm>
          <a:prstGeom prst="rect">
            <a:avLst/>
          </a:prstGeom>
          <a:noFill/>
          <a:ln w="0">
            <a:noFill/>
          </a:ln>
        </p:spPr>
      </p:pic>
      <p:sp>
        <p:nvSpPr>
          <p:cNvPr id="4" name="PlaceHolder 3"/>
          <p:cNvSpPr>
            <a:spLocks noGrp="1"/>
          </p:cNvSpPr>
          <p:nvPr>
            <p:ph type="sldNum" idx="20"/>
          </p:nvPr>
        </p:nvSpPr>
        <p:spPr/>
        <p:txBody>
          <a:bodyPr/>
          <a:p>
            <a:fld id="{B97212CE-1465-4D4D-AD10-810103A0715D}"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sp>
        <p:nvSpPr>
          <p:cNvPr id="250" name="PlaceHolder 2"/>
          <p:cNvSpPr>
            <a:spLocks noGrp="1"/>
          </p:cNvSpPr>
          <p:nvPr>
            <p:ph/>
          </p:nvPr>
        </p:nvSpPr>
        <p:spPr>
          <a:xfrm>
            <a:off x="780840" y="1753920"/>
            <a:ext cx="10153440" cy="45540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2.5. Aile İçi İletişimi Engelleyen Faktörler</a:t>
            </a:r>
            <a:endParaRPr b="0" lang="tr-TR" sz="2800" strike="noStrike" u="none">
              <a:solidFill>
                <a:srgbClr val="000000"/>
              </a:solidFill>
              <a:uFillTx/>
              <a:latin typeface="Arial"/>
            </a:endParaRPr>
          </a:p>
        </p:txBody>
      </p:sp>
      <p:pic>
        <p:nvPicPr>
          <p:cNvPr id="251" name="Picture 2" descr="MEB'den logo değişikliği"/>
          <p:cNvPicPr/>
          <p:nvPr/>
        </p:nvPicPr>
        <p:blipFill>
          <a:blip r:embed="rId1"/>
          <a:stretch/>
        </p:blipFill>
        <p:spPr>
          <a:xfrm>
            <a:off x="9871200" y="253800"/>
            <a:ext cx="1782720" cy="1007640"/>
          </a:xfrm>
          <a:prstGeom prst="rect">
            <a:avLst/>
          </a:prstGeom>
          <a:noFill/>
          <a:ln w="0">
            <a:noFill/>
          </a:ln>
        </p:spPr>
      </p:pic>
      <p:sp>
        <p:nvSpPr>
          <p:cNvPr id="252" name="Dikdörtgen 5"/>
          <p:cNvSpPr/>
          <p:nvPr/>
        </p:nvSpPr>
        <p:spPr>
          <a:xfrm>
            <a:off x="1204560" y="2562120"/>
            <a:ext cx="6989400" cy="344376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Karşılaştırma</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Akıl okuma</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Tekrarlama</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Süzgeçten geçirme </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Yargılama</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Düşüncelere dalma</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Özdeşleştirme</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Öğüt verme</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Konu değiştirme </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Rahatlatma</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p:txBody>
      </p:sp>
      <p:pic>
        <p:nvPicPr>
          <p:cNvPr id="253" name="Resim 10" descr=""/>
          <p:cNvPicPr/>
          <p:nvPr/>
        </p:nvPicPr>
        <p:blipFill>
          <a:blip r:embed="rId2"/>
          <a:stretch/>
        </p:blipFill>
        <p:spPr>
          <a:xfrm>
            <a:off x="7529040" y="2959200"/>
            <a:ext cx="3917880" cy="3148200"/>
          </a:xfrm>
          <a:prstGeom prst="rect">
            <a:avLst/>
          </a:prstGeom>
          <a:noFill/>
          <a:ln w="0">
            <a:noFill/>
          </a:ln>
        </p:spPr>
      </p:pic>
      <p:sp>
        <p:nvSpPr>
          <p:cNvPr id="4" name="PlaceHolder 3"/>
          <p:cNvSpPr>
            <a:spLocks noGrp="1"/>
          </p:cNvSpPr>
          <p:nvPr>
            <p:ph type="sldNum" idx="20"/>
          </p:nvPr>
        </p:nvSpPr>
        <p:spPr/>
        <p:txBody>
          <a:bodyPr/>
          <a:p>
            <a:fld id="{FD6C4EB8-59A4-41D7-B8BA-2765E6067D53}"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sp>
        <p:nvSpPr>
          <p:cNvPr id="255" name="PlaceHolder 2"/>
          <p:cNvSpPr>
            <a:spLocks noGrp="1"/>
          </p:cNvSpPr>
          <p:nvPr>
            <p:ph/>
          </p:nvPr>
        </p:nvSpPr>
        <p:spPr>
          <a:xfrm>
            <a:off x="780840" y="1753920"/>
            <a:ext cx="10153440" cy="104076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2.6. İletişim Engellerinin Farkına Varma ve </a:t>
            </a:r>
            <a:endParaRPr b="0" lang="tr-TR" sz="28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İletişimi Geliştirme Yollarını Bilme</a:t>
            </a:r>
            <a:endParaRPr b="0" lang="tr-TR" sz="2800" strike="noStrike" u="none">
              <a:solidFill>
                <a:srgbClr val="000000"/>
              </a:solidFill>
              <a:uFillTx/>
              <a:latin typeface="Arial"/>
            </a:endParaRPr>
          </a:p>
        </p:txBody>
      </p:sp>
      <p:pic>
        <p:nvPicPr>
          <p:cNvPr id="256" name="Picture 2" descr="MEB'den logo değişikliği"/>
          <p:cNvPicPr/>
          <p:nvPr/>
        </p:nvPicPr>
        <p:blipFill>
          <a:blip r:embed="rId1"/>
          <a:stretch/>
        </p:blipFill>
        <p:spPr>
          <a:xfrm>
            <a:off x="9871200" y="253800"/>
            <a:ext cx="1782720" cy="1007640"/>
          </a:xfrm>
          <a:prstGeom prst="rect">
            <a:avLst/>
          </a:prstGeom>
          <a:noFill/>
          <a:ln w="0">
            <a:noFill/>
          </a:ln>
        </p:spPr>
      </p:pic>
      <p:sp>
        <p:nvSpPr>
          <p:cNvPr id="257" name="Dikdörtgen 5"/>
          <p:cNvSpPr/>
          <p:nvPr/>
        </p:nvSpPr>
        <p:spPr>
          <a:xfrm>
            <a:off x="1213200" y="2959200"/>
            <a:ext cx="6989400" cy="2833920"/>
          </a:xfrm>
          <a:prstGeom prst="rect">
            <a:avLst/>
          </a:prstGeom>
          <a:noFill/>
          <a:ln w="0">
            <a:noFill/>
          </a:ln>
        </p:spPr>
        <p:style>
          <a:lnRef idx="0"/>
          <a:fillRef idx="0"/>
          <a:effectRef idx="0"/>
          <a:fontRef idx="minor"/>
        </p:style>
        <p:txBody>
          <a:bodyPr lIns="90000" rIns="90000" tIns="45000" bIns="45000" anchor="t">
            <a:spAutoFit/>
          </a:bodyPr>
          <a:p>
            <a:pPr marL="380880" algn="just" defTabSz="457200">
              <a:lnSpc>
                <a:spcPct val="100000"/>
              </a:lnSpc>
              <a:tabLst>
                <a:tab algn="l" pos="0"/>
              </a:tabLst>
            </a:pPr>
            <a:r>
              <a:rPr b="0" lang="tr-TR" sz="2000" strike="noStrike" u="none">
                <a:solidFill>
                  <a:schemeClr val="dk1"/>
                </a:solidFill>
                <a:uFillTx/>
                <a:latin typeface="Calibri"/>
              </a:rPr>
              <a:t>Karşıdakinin </a:t>
            </a:r>
            <a:endParaRPr b="0" lang="tr-TR" sz="2000" strike="noStrike" u="none">
              <a:solidFill>
                <a:srgbClr val="000000"/>
              </a:solidFill>
              <a:uFillTx/>
              <a:latin typeface="Arial"/>
            </a:endParaRPr>
          </a:p>
          <a:p>
            <a:pPr marL="380880" indent="-216000" algn="just" defTabSz="457200">
              <a:lnSpc>
                <a:spcPct val="100000"/>
              </a:lnSpc>
              <a:buClr>
                <a:srgbClr val="ff3399"/>
              </a:buClr>
              <a:buFont typeface="Wingdings" charset="2"/>
              <a:buChar char=""/>
              <a:tabLst>
                <a:tab algn="l" pos="0"/>
              </a:tabLst>
            </a:pPr>
            <a:r>
              <a:rPr b="0" lang="tr-TR" sz="2000" strike="noStrike" u="none">
                <a:solidFill>
                  <a:schemeClr val="dk1"/>
                </a:solidFill>
                <a:uFillTx/>
                <a:latin typeface="Calibri"/>
              </a:rPr>
              <a:t>Duygularını anlayabilmek,</a:t>
            </a:r>
            <a:endParaRPr b="0" lang="tr-TR" sz="2000" strike="noStrike" u="none">
              <a:solidFill>
                <a:srgbClr val="000000"/>
              </a:solidFill>
              <a:uFillTx/>
              <a:latin typeface="Arial"/>
            </a:endParaRPr>
          </a:p>
          <a:p>
            <a:pPr marL="380880" indent="-216000" algn="just" defTabSz="457200">
              <a:lnSpc>
                <a:spcPct val="100000"/>
              </a:lnSpc>
              <a:buClr>
                <a:srgbClr val="ff3399"/>
              </a:buClr>
              <a:buFont typeface="Wingdings" charset="2"/>
              <a:buChar char=""/>
              <a:tabLst>
                <a:tab algn="l" pos="0"/>
              </a:tabLst>
            </a:pPr>
            <a:r>
              <a:rPr b="0" lang="tr-TR" sz="2000" strike="noStrike" u="none">
                <a:solidFill>
                  <a:schemeClr val="dk1"/>
                </a:solidFill>
                <a:uFillTx/>
                <a:latin typeface="Calibri"/>
              </a:rPr>
              <a:t>Tanımlayabilmek ve</a:t>
            </a:r>
            <a:endParaRPr b="0" lang="tr-TR" sz="2000" strike="noStrike" u="none">
              <a:solidFill>
                <a:srgbClr val="000000"/>
              </a:solidFill>
              <a:uFillTx/>
              <a:latin typeface="Arial"/>
            </a:endParaRPr>
          </a:p>
          <a:p>
            <a:pPr marL="380880" indent="-216000" algn="just" defTabSz="457200">
              <a:lnSpc>
                <a:spcPct val="100000"/>
              </a:lnSpc>
              <a:buClr>
                <a:srgbClr val="ff3399"/>
              </a:buClr>
              <a:buFont typeface="Wingdings" charset="2"/>
              <a:buChar char=""/>
              <a:tabLst>
                <a:tab algn="l" pos="0"/>
              </a:tabLst>
            </a:pPr>
            <a:r>
              <a:rPr b="0" lang="tr-TR" sz="2000" strike="noStrike" u="none">
                <a:solidFill>
                  <a:schemeClr val="dk1"/>
                </a:solidFill>
                <a:uFillTx/>
                <a:latin typeface="Calibri"/>
              </a:rPr>
              <a:t>Duyguyu kendi sözcüklerimizle    </a:t>
            </a:r>
            <a:endParaRPr b="0" lang="tr-TR" sz="2000" strike="noStrike" u="none">
              <a:solidFill>
                <a:srgbClr val="000000"/>
              </a:solidFill>
              <a:uFillTx/>
              <a:latin typeface="Arial"/>
            </a:endParaRPr>
          </a:p>
          <a:p>
            <a:pPr marL="380880" algn="just" defTabSz="457200">
              <a:lnSpc>
                <a:spcPct val="100000"/>
              </a:lnSpc>
              <a:tabLst>
                <a:tab algn="l" pos="0"/>
              </a:tabLst>
            </a:pPr>
            <a:r>
              <a:rPr b="0" lang="tr-TR" sz="2000" strike="noStrike" u="none">
                <a:solidFill>
                  <a:schemeClr val="dk1"/>
                </a:solidFill>
                <a:uFillTx/>
                <a:latin typeface="Calibri"/>
              </a:rPr>
              <a:t>tekrarlayarak konuşanın onayını almaktır.</a:t>
            </a:r>
            <a:endParaRPr b="0" lang="tr-TR" sz="2000" strike="noStrike" u="none">
              <a:solidFill>
                <a:srgbClr val="000000"/>
              </a:solidFill>
              <a:uFillTx/>
              <a:latin typeface="Arial"/>
            </a:endParaRPr>
          </a:p>
          <a:p>
            <a:pPr marL="380880" algn="just" defTabSz="457200">
              <a:lnSpc>
                <a:spcPct val="100000"/>
              </a:lnSpc>
              <a:tabLst>
                <a:tab algn="l" pos="0"/>
              </a:tabLst>
            </a:pPr>
            <a:r>
              <a:rPr b="0" lang="tr-TR" sz="2000" strike="noStrike" u="none">
                <a:solidFill>
                  <a:schemeClr val="dk1"/>
                </a:solidFill>
                <a:uFillTx/>
                <a:latin typeface="Calibri"/>
              </a:rPr>
              <a:t> </a:t>
            </a:r>
            <a:r>
              <a:rPr b="0" lang="tr-TR" sz="2000" strike="noStrike" u="none">
                <a:solidFill>
                  <a:schemeClr val="dk1"/>
                </a:solidFill>
                <a:uFillTx/>
                <a:latin typeface="Calibri"/>
              </a:rPr>
              <a:t>ETKİN DİNLEME,</a:t>
            </a:r>
            <a:endParaRPr b="0" lang="tr-TR" sz="2000" strike="noStrike" u="none">
              <a:solidFill>
                <a:srgbClr val="000000"/>
              </a:solidFill>
              <a:uFillTx/>
              <a:latin typeface="Arial"/>
            </a:endParaRPr>
          </a:p>
          <a:p>
            <a:pPr marL="380880" defTabSz="457200">
              <a:lnSpc>
                <a:spcPct val="100000"/>
              </a:lnSpc>
              <a:tabLst>
                <a:tab algn="l" pos="0"/>
              </a:tabLst>
            </a:pPr>
            <a:r>
              <a:rPr b="0" lang="tr-TR" sz="2000" strike="noStrike" u="none">
                <a:solidFill>
                  <a:schemeClr val="dk1"/>
                </a:solidFill>
                <a:uFillTx/>
                <a:latin typeface="Calibri"/>
              </a:rPr>
              <a:t>Savunmayı azaltır</a:t>
            </a:r>
            <a:endParaRPr b="0" lang="tr-TR" sz="2000" strike="noStrike" u="none">
              <a:solidFill>
                <a:srgbClr val="000000"/>
              </a:solidFill>
              <a:uFillTx/>
              <a:latin typeface="Arial"/>
            </a:endParaRPr>
          </a:p>
          <a:p>
            <a:pPr marL="380880" defTabSz="457200">
              <a:lnSpc>
                <a:spcPct val="100000"/>
              </a:lnSpc>
              <a:tabLst>
                <a:tab algn="l" pos="0"/>
              </a:tabLst>
            </a:pPr>
            <a:r>
              <a:rPr b="0" lang="tr-TR" sz="2000" strike="noStrike" u="none">
                <a:solidFill>
                  <a:schemeClr val="dk1"/>
                </a:solidFill>
                <a:uFillTx/>
                <a:latin typeface="Calibri"/>
              </a:rPr>
              <a:t>Öz güveni zedelemez</a:t>
            </a:r>
            <a:endParaRPr b="0" lang="tr-TR" sz="2000" strike="noStrike" u="none">
              <a:solidFill>
                <a:srgbClr val="000000"/>
              </a:solidFill>
              <a:uFillTx/>
              <a:latin typeface="Arial"/>
            </a:endParaRPr>
          </a:p>
          <a:p>
            <a:pPr marL="380880" defTabSz="457200">
              <a:lnSpc>
                <a:spcPct val="100000"/>
              </a:lnSpc>
              <a:tabLst>
                <a:tab algn="l" pos="0"/>
              </a:tabLst>
            </a:pPr>
            <a:r>
              <a:rPr b="0" lang="tr-TR" sz="2000" strike="noStrike" u="none">
                <a:solidFill>
                  <a:schemeClr val="dk1"/>
                </a:solidFill>
                <a:uFillTx/>
                <a:latin typeface="Calibri"/>
              </a:rPr>
              <a:t>Duygusal olarak gerilimi azaltır</a:t>
            </a:r>
            <a:endParaRPr b="0" lang="tr-TR" sz="2000" strike="noStrike" u="none">
              <a:solidFill>
                <a:srgbClr val="000000"/>
              </a:solidFill>
              <a:uFillTx/>
              <a:latin typeface="Arial"/>
            </a:endParaRPr>
          </a:p>
        </p:txBody>
      </p:sp>
      <p:pic>
        <p:nvPicPr>
          <p:cNvPr id="258" name="Resim 10" descr=""/>
          <p:cNvPicPr/>
          <p:nvPr/>
        </p:nvPicPr>
        <p:blipFill>
          <a:blip r:embed="rId2"/>
          <a:stretch/>
        </p:blipFill>
        <p:spPr>
          <a:xfrm>
            <a:off x="7529040" y="2959200"/>
            <a:ext cx="3917880" cy="3148200"/>
          </a:xfrm>
          <a:prstGeom prst="rect">
            <a:avLst/>
          </a:prstGeom>
          <a:noFill/>
          <a:ln w="0">
            <a:noFill/>
          </a:ln>
        </p:spPr>
      </p:pic>
      <p:sp>
        <p:nvSpPr>
          <p:cNvPr id="4" name="PlaceHolder 3"/>
          <p:cNvSpPr>
            <a:spLocks noGrp="1"/>
          </p:cNvSpPr>
          <p:nvPr>
            <p:ph type="sldNum" idx="20"/>
          </p:nvPr>
        </p:nvSpPr>
        <p:spPr/>
        <p:txBody>
          <a:bodyPr/>
          <a:p>
            <a:fld id="{012E3F17-533D-41A3-8692-A0C3B281E7AF}"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pic>
        <p:nvPicPr>
          <p:cNvPr id="260" name="Picture 2" descr="MEB'den logo değişikliği"/>
          <p:cNvPicPr/>
          <p:nvPr/>
        </p:nvPicPr>
        <p:blipFill>
          <a:blip r:embed="rId1"/>
          <a:stretch/>
        </p:blipFill>
        <p:spPr>
          <a:xfrm>
            <a:off x="9871200" y="253800"/>
            <a:ext cx="1782720" cy="1007640"/>
          </a:xfrm>
          <a:prstGeom prst="rect">
            <a:avLst/>
          </a:prstGeom>
          <a:noFill/>
          <a:ln w="0">
            <a:noFill/>
          </a:ln>
        </p:spPr>
      </p:pic>
      <p:sp>
        <p:nvSpPr>
          <p:cNvPr id="261" name="Dikdörtgen 11"/>
          <p:cNvSpPr/>
          <p:nvPr/>
        </p:nvSpPr>
        <p:spPr>
          <a:xfrm>
            <a:off x="948960" y="2230920"/>
            <a:ext cx="5773320" cy="283392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Benim oğlum okulu bırakmaz, buna izin veremem</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Okulu bırakırsan benden para mara alamazsın</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Öğrenme herkese nasip olmayan ödüllendirici bir deneyimdir.</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Ödev yapmak için neden bir plan yapmıyorsun</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p:txBody>
      </p:sp>
      <p:sp>
        <p:nvSpPr>
          <p:cNvPr id="262" name="Dikdörtgen 12"/>
          <p:cNvSpPr/>
          <p:nvPr/>
        </p:nvSpPr>
        <p:spPr>
          <a:xfrm>
            <a:off x="1318680" y="1767960"/>
            <a:ext cx="1574280" cy="69948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1" lang="tr-TR" sz="2000" strike="noStrike" u="sng">
                <a:solidFill>
                  <a:srgbClr val="ff0000"/>
                </a:solidFill>
                <a:uFillTx/>
                <a:latin typeface="Calibri"/>
              </a:rPr>
              <a:t>Yanıt 33</a:t>
            </a:r>
            <a:endParaRPr b="0" lang="tr-TR" sz="2000" strike="noStrike" u="none">
              <a:solidFill>
                <a:srgbClr val="000000"/>
              </a:solidFill>
              <a:uFillTx/>
              <a:latin typeface="Arial"/>
            </a:endParaRPr>
          </a:p>
          <a:p>
            <a:pPr marL="380880" defTabSz="457200">
              <a:lnSpc>
                <a:spcPct val="100000"/>
              </a:lnSpc>
              <a:tabLst>
                <a:tab algn="l" pos="0"/>
              </a:tabLst>
            </a:pPr>
            <a:endParaRPr b="0" lang="tr-TR" sz="2000" strike="noStrike" u="none">
              <a:solidFill>
                <a:srgbClr val="000000"/>
              </a:solidFill>
              <a:uFillTx/>
              <a:latin typeface="Arial"/>
            </a:endParaRPr>
          </a:p>
        </p:txBody>
      </p:sp>
      <p:sp>
        <p:nvSpPr>
          <p:cNvPr id="263" name="Dikdörtgen 15"/>
          <p:cNvSpPr/>
          <p:nvPr/>
        </p:nvSpPr>
        <p:spPr>
          <a:xfrm>
            <a:off x="7674480" y="1821960"/>
            <a:ext cx="2225160" cy="39456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1" lang="tr-TR" sz="2000" strike="noStrike" u="sng">
                <a:solidFill>
                  <a:srgbClr val="ff0000"/>
                </a:solidFill>
                <a:uFillTx/>
                <a:latin typeface="Calibri"/>
              </a:rPr>
              <a:t>İletişim Engeli</a:t>
            </a:r>
            <a:endParaRPr b="0" lang="tr-TR" sz="2000" strike="noStrike" u="none">
              <a:solidFill>
                <a:srgbClr val="000000"/>
              </a:solidFill>
              <a:uFillTx/>
              <a:latin typeface="Arial"/>
            </a:endParaRPr>
          </a:p>
        </p:txBody>
      </p:sp>
      <p:sp>
        <p:nvSpPr>
          <p:cNvPr id="264" name="Dikdörtgen 17"/>
          <p:cNvSpPr/>
          <p:nvPr/>
        </p:nvSpPr>
        <p:spPr>
          <a:xfrm>
            <a:off x="7195680" y="2257920"/>
            <a:ext cx="4255560" cy="222408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Emir / Verme – Yönlendirme</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Uyarma, Gözdağı Verme</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Ahlak dersi verme</a:t>
            </a:r>
            <a:endParaRPr b="0" lang="tr-TR" sz="2000" strike="noStrike" u="none">
              <a:solidFill>
                <a:srgbClr val="000000"/>
              </a:solidFill>
              <a:uFillTx/>
              <a:latin typeface="Arial"/>
            </a:endParaRPr>
          </a:p>
          <a:p>
            <a:pPr defTabSz="457200">
              <a:lnSpc>
                <a:spcPct val="100000"/>
              </a:lnSpc>
            </a:pP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Öğüt verme çözüm getirme </a:t>
            </a:r>
            <a:endParaRPr b="0" lang="tr-TR" sz="2000" strike="noStrike" u="none">
              <a:solidFill>
                <a:srgbClr val="000000"/>
              </a:solidFill>
              <a:uFillTx/>
              <a:latin typeface="Arial"/>
            </a:endParaRPr>
          </a:p>
        </p:txBody>
      </p:sp>
      <p:sp>
        <p:nvSpPr>
          <p:cNvPr id="265" name="Dikdörtgen 14"/>
          <p:cNvSpPr/>
          <p:nvPr/>
        </p:nvSpPr>
        <p:spPr>
          <a:xfrm>
            <a:off x="6082920" y="5474160"/>
            <a:ext cx="5367960" cy="6994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tr-TR" sz="2000" strike="noStrike" u="none">
                <a:solidFill>
                  <a:schemeClr val="dk1"/>
                </a:solidFill>
                <a:uFillTx/>
                <a:latin typeface="Calibri"/>
              </a:rPr>
              <a:t>Devamı Çocukta Dış Disiplin mi? İç Disiplin mi? </a:t>
            </a:r>
            <a:endParaRPr b="0" lang="tr-TR" sz="2000" strike="noStrike" u="none">
              <a:solidFill>
                <a:srgbClr val="000000"/>
              </a:solidFill>
              <a:uFillTx/>
              <a:latin typeface="Arial"/>
            </a:endParaRPr>
          </a:p>
          <a:p>
            <a:pPr defTabSz="457200">
              <a:lnSpc>
                <a:spcPct val="100000"/>
              </a:lnSpc>
            </a:pPr>
            <a:r>
              <a:rPr b="0" lang="tr-TR" sz="2000" strike="noStrike" u="none">
                <a:solidFill>
                  <a:schemeClr val="dk1"/>
                </a:solidFill>
                <a:uFillTx/>
                <a:latin typeface="Calibri"/>
              </a:rPr>
              <a:t>(Sayfa 202-203)</a:t>
            </a:r>
            <a:endParaRPr b="0" lang="tr-TR" sz="2000" strike="noStrike" u="none">
              <a:solidFill>
                <a:srgbClr val="000000"/>
              </a:solidFill>
              <a:uFillTx/>
              <a:latin typeface="Arial"/>
            </a:endParaRPr>
          </a:p>
        </p:txBody>
      </p:sp>
      <p:sp>
        <p:nvSpPr>
          <p:cNvPr id="3" name="PlaceHolder 2"/>
          <p:cNvSpPr>
            <a:spLocks noGrp="1"/>
          </p:cNvSpPr>
          <p:nvPr>
            <p:ph type="sldNum" idx="20"/>
          </p:nvPr>
        </p:nvSpPr>
        <p:spPr/>
        <p:txBody>
          <a:bodyPr/>
          <a:p>
            <a:fld id="{A68BE79A-E609-4682-A602-C1280BF35AD2}"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pic>
        <p:nvPicPr>
          <p:cNvPr id="267" name="Picture 2" descr="MEB'den logo değişikliği"/>
          <p:cNvPicPr/>
          <p:nvPr/>
        </p:nvPicPr>
        <p:blipFill>
          <a:blip r:embed="rId1"/>
          <a:stretch/>
        </p:blipFill>
        <p:spPr>
          <a:xfrm>
            <a:off x="9871200" y="253800"/>
            <a:ext cx="1782720" cy="1007640"/>
          </a:xfrm>
          <a:prstGeom prst="rect">
            <a:avLst/>
          </a:prstGeom>
          <a:noFill/>
          <a:ln w="0">
            <a:noFill/>
          </a:ln>
        </p:spPr>
      </p:pic>
      <p:sp>
        <p:nvSpPr>
          <p:cNvPr id="268" name="Dikdörtgen 5"/>
          <p:cNvSpPr/>
          <p:nvPr/>
        </p:nvSpPr>
        <p:spPr>
          <a:xfrm>
            <a:off x="818280" y="1776600"/>
            <a:ext cx="6989400" cy="100440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0" lang="tr-TR" sz="2000" strike="noStrike" u="none">
                <a:solidFill>
                  <a:schemeClr val="dk1"/>
                </a:solidFill>
                <a:uFillTx/>
                <a:latin typeface="Calibri"/>
              </a:rPr>
              <a:t>ETKİLİ İLETİŞİM BECERİLERİ</a:t>
            </a:r>
            <a:br>
              <a:rPr sz="2000"/>
            </a:br>
            <a:r>
              <a:rPr b="0" lang="tr-TR" sz="2000" strike="noStrike" u="none">
                <a:solidFill>
                  <a:schemeClr val="dk1"/>
                </a:solidFill>
                <a:uFillTx/>
                <a:latin typeface="Calibri"/>
              </a:rPr>
              <a:t>OLUMSUZ DİL- OLUMLU DİL</a:t>
            </a:r>
            <a:br>
              <a:rPr sz="2000"/>
            </a:br>
            <a:r>
              <a:rPr b="0" lang="tr-TR" sz="2000" strike="noStrike" u="none">
                <a:solidFill>
                  <a:schemeClr val="dk1"/>
                </a:solidFill>
                <a:uFillTx/>
                <a:latin typeface="Calibri"/>
              </a:rPr>
              <a:t>SEN DİLİ- BEN DİLİ</a:t>
            </a:r>
            <a:endParaRPr b="0" lang="tr-TR" sz="2000" strike="noStrike" u="none">
              <a:solidFill>
                <a:srgbClr val="000000"/>
              </a:solidFill>
              <a:uFillTx/>
              <a:latin typeface="Arial"/>
            </a:endParaRPr>
          </a:p>
        </p:txBody>
      </p:sp>
      <p:sp>
        <p:nvSpPr>
          <p:cNvPr id="269" name="Dikdörtgen 11"/>
          <p:cNvSpPr/>
          <p:nvPr/>
        </p:nvSpPr>
        <p:spPr>
          <a:xfrm>
            <a:off x="780840" y="3169800"/>
            <a:ext cx="5395680" cy="191916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Suçlayıcıdır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Davranıştan çok kişiliğe yöneliktir,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Kişiye anlaşılmadığını hissettirir,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Yeniden konuşma isteğini engeller,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Neye kızıldığının anlaşılmamasına neden olur,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Kişiyi incitir kırar,</a:t>
            </a:r>
            <a:endParaRPr b="0" lang="tr-TR" sz="2000" strike="noStrike" u="none">
              <a:solidFill>
                <a:srgbClr val="000000"/>
              </a:solidFill>
              <a:uFillTx/>
              <a:latin typeface="Arial"/>
            </a:endParaRPr>
          </a:p>
        </p:txBody>
      </p:sp>
      <p:sp>
        <p:nvSpPr>
          <p:cNvPr id="270" name="Dikdörtgen 12"/>
          <p:cNvSpPr/>
          <p:nvPr/>
        </p:nvSpPr>
        <p:spPr>
          <a:xfrm>
            <a:off x="1055160" y="2734920"/>
            <a:ext cx="1574280" cy="39456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1" lang="tr-TR" sz="2000" strike="noStrike" u="sng">
                <a:solidFill>
                  <a:srgbClr val="ff0000"/>
                </a:solidFill>
                <a:uFillTx/>
                <a:latin typeface="Calibri"/>
              </a:rPr>
              <a:t>SEN DİLİ</a:t>
            </a:r>
            <a:endParaRPr b="0" lang="tr-TR" sz="2000" strike="noStrike" u="none">
              <a:solidFill>
                <a:srgbClr val="000000"/>
              </a:solidFill>
              <a:uFillTx/>
              <a:latin typeface="Arial"/>
            </a:endParaRPr>
          </a:p>
        </p:txBody>
      </p:sp>
      <p:sp>
        <p:nvSpPr>
          <p:cNvPr id="271" name="Dikdörtgen 15"/>
          <p:cNvSpPr/>
          <p:nvPr/>
        </p:nvSpPr>
        <p:spPr>
          <a:xfrm>
            <a:off x="6761520" y="2766960"/>
            <a:ext cx="1574280" cy="39456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1" lang="tr-TR" sz="2000" strike="noStrike" u="sng">
                <a:solidFill>
                  <a:srgbClr val="ff0000"/>
                </a:solidFill>
                <a:uFillTx/>
                <a:latin typeface="Calibri"/>
              </a:rPr>
              <a:t>ÖRNEK</a:t>
            </a:r>
            <a:endParaRPr b="0" lang="tr-TR" sz="2000" strike="noStrike" u="none">
              <a:solidFill>
                <a:srgbClr val="000000"/>
              </a:solidFill>
              <a:uFillTx/>
              <a:latin typeface="Arial"/>
            </a:endParaRPr>
          </a:p>
        </p:txBody>
      </p:sp>
      <p:sp>
        <p:nvSpPr>
          <p:cNvPr id="272" name="Dikdörtgen 17"/>
          <p:cNvSpPr/>
          <p:nvPr/>
        </p:nvSpPr>
        <p:spPr>
          <a:xfrm>
            <a:off x="6742800" y="3169800"/>
            <a:ext cx="5395680" cy="222408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Yeterince açık konuşmuyorsun,</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Anlamıyorsun,</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Her şeyi mahvettin,</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Haksızlık ediyorsun,</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Yapamıyorsun,</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Beceriksizin tekisin,</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Yargılıyorsun,</a:t>
            </a:r>
            <a:endParaRPr b="0" lang="tr-TR" sz="2000" strike="noStrike" u="none">
              <a:solidFill>
                <a:srgbClr val="000000"/>
              </a:solidFill>
              <a:uFillTx/>
              <a:latin typeface="Arial"/>
            </a:endParaRPr>
          </a:p>
        </p:txBody>
      </p:sp>
      <p:pic>
        <p:nvPicPr>
          <p:cNvPr id="273" name="Resim 18" descr=""/>
          <p:cNvPicPr/>
          <p:nvPr/>
        </p:nvPicPr>
        <p:blipFill>
          <a:blip r:embed="rId2"/>
          <a:stretch/>
        </p:blipFill>
        <p:spPr>
          <a:xfrm>
            <a:off x="9546840" y="4580640"/>
            <a:ext cx="1900080" cy="1526400"/>
          </a:xfrm>
          <a:prstGeom prst="rect">
            <a:avLst/>
          </a:prstGeom>
          <a:noFill/>
          <a:ln w="0">
            <a:noFill/>
          </a:ln>
        </p:spPr>
      </p:pic>
      <p:sp>
        <p:nvSpPr>
          <p:cNvPr id="3" name="PlaceHolder 2"/>
          <p:cNvSpPr>
            <a:spLocks noGrp="1"/>
          </p:cNvSpPr>
          <p:nvPr>
            <p:ph type="sldNum" idx="20"/>
          </p:nvPr>
        </p:nvSpPr>
        <p:spPr/>
        <p:txBody>
          <a:bodyPr/>
          <a:p>
            <a:fld id="{347B86C4-3569-4647-9E23-8F434D33C490}"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2. AİLE İÇİ İLETİŞİM BECERİLERİ</a:t>
            </a:r>
            <a:endParaRPr b="0" lang="tr-TR" sz="3300" strike="noStrike" u="none">
              <a:solidFill>
                <a:srgbClr val="000000"/>
              </a:solidFill>
              <a:uFillTx/>
              <a:latin typeface="Arial"/>
            </a:endParaRPr>
          </a:p>
        </p:txBody>
      </p:sp>
      <p:pic>
        <p:nvPicPr>
          <p:cNvPr id="275" name="Picture 2" descr="MEB'den logo değişikliği"/>
          <p:cNvPicPr/>
          <p:nvPr/>
        </p:nvPicPr>
        <p:blipFill>
          <a:blip r:embed="rId1"/>
          <a:stretch/>
        </p:blipFill>
        <p:spPr>
          <a:xfrm>
            <a:off x="9871200" y="253800"/>
            <a:ext cx="1782720" cy="1007640"/>
          </a:xfrm>
          <a:prstGeom prst="rect">
            <a:avLst/>
          </a:prstGeom>
          <a:noFill/>
          <a:ln w="0">
            <a:noFill/>
          </a:ln>
        </p:spPr>
      </p:pic>
      <p:sp>
        <p:nvSpPr>
          <p:cNvPr id="276" name="Dikdörtgen 5"/>
          <p:cNvSpPr/>
          <p:nvPr/>
        </p:nvSpPr>
        <p:spPr>
          <a:xfrm>
            <a:off x="818280" y="1776600"/>
            <a:ext cx="6989400" cy="100440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0" lang="tr-TR" sz="2000" strike="noStrike" u="none">
                <a:solidFill>
                  <a:schemeClr val="dk1"/>
                </a:solidFill>
                <a:uFillTx/>
                <a:latin typeface="Calibri"/>
              </a:rPr>
              <a:t>ETKİLİ İLETİŞİM BECERİLERİ</a:t>
            </a:r>
            <a:br>
              <a:rPr sz="2000"/>
            </a:br>
            <a:r>
              <a:rPr b="0" lang="tr-TR" sz="2000" strike="noStrike" u="none">
                <a:solidFill>
                  <a:schemeClr val="dk1"/>
                </a:solidFill>
                <a:uFillTx/>
                <a:latin typeface="Calibri"/>
              </a:rPr>
              <a:t>OLUMSUZ DİL- OLUMLU DİL</a:t>
            </a:r>
            <a:br>
              <a:rPr sz="2000"/>
            </a:br>
            <a:r>
              <a:rPr b="0" lang="tr-TR" sz="2000" strike="noStrike" u="none">
                <a:solidFill>
                  <a:schemeClr val="dk1"/>
                </a:solidFill>
                <a:uFillTx/>
                <a:latin typeface="Calibri"/>
              </a:rPr>
              <a:t>SEN DİLİ- BEN DİLİ</a:t>
            </a:r>
            <a:endParaRPr b="0" lang="tr-TR" sz="2000" strike="noStrike" u="none">
              <a:solidFill>
                <a:srgbClr val="000000"/>
              </a:solidFill>
              <a:uFillTx/>
              <a:latin typeface="Arial"/>
            </a:endParaRPr>
          </a:p>
        </p:txBody>
      </p:sp>
      <p:sp>
        <p:nvSpPr>
          <p:cNvPr id="277" name="Dikdörtgen 11"/>
          <p:cNvSpPr/>
          <p:nvPr/>
        </p:nvSpPr>
        <p:spPr>
          <a:xfrm>
            <a:off x="888120" y="3075840"/>
            <a:ext cx="5395680" cy="283392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Savunmaya itmez,</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Suçluluk hissettirmez,</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Duygunun nedeni anlaşıldığı için iletişim sağlıklı olur,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Ben iletisi alan kişi başkalarını da düşünmeyi öğrenir,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Yakınlaşmayı sağlar,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Anlaşmazlıkları azaltır,</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Konuşan kişiyi rahatlatır,</a:t>
            </a:r>
            <a:endParaRPr b="0" lang="tr-TR" sz="2000" strike="noStrike" u="none">
              <a:solidFill>
                <a:srgbClr val="000000"/>
              </a:solidFill>
              <a:uFillTx/>
              <a:latin typeface="Arial"/>
            </a:endParaRPr>
          </a:p>
        </p:txBody>
      </p:sp>
      <p:sp>
        <p:nvSpPr>
          <p:cNvPr id="278" name="Dikdörtgen 12"/>
          <p:cNvSpPr/>
          <p:nvPr/>
        </p:nvSpPr>
        <p:spPr>
          <a:xfrm>
            <a:off x="1055160" y="2734920"/>
            <a:ext cx="1574280" cy="39456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1" lang="tr-TR" sz="2000" strike="noStrike" u="sng">
                <a:solidFill>
                  <a:srgbClr val="ff0000"/>
                </a:solidFill>
                <a:uFillTx/>
                <a:latin typeface="Calibri"/>
              </a:rPr>
              <a:t>BEN DİLİ</a:t>
            </a:r>
            <a:endParaRPr b="0" lang="tr-TR" sz="2000" strike="noStrike" u="none">
              <a:solidFill>
                <a:srgbClr val="000000"/>
              </a:solidFill>
              <a:uFillTx/>
              <a:latin typeface="Arial"/>
            </a:endParaRPr>
          </a:p>
        </p:txBody>
      </p:sp>
      <p:sp>
        <p:nvSpPr>
          <p:cNvPr id="279" name="Dikdörtgen 15"/>
          <p:cNvSpPr/>
          <p:nvPr/>
        </p:nvSpPr>
        <p:spPr>
          <a:xfrm>
            <a:off x="6761520" y="2766960"/>
            <a:ext cx="1574280" cy="394560"/>
          </a:xfrm>
          <a:prstGeom prst="rect">
            <a:avLst/>
          </a:prstGeom>
          <a:noFill/>
          <a:ln w="0">
            <a:noFill/>
          </a:ln>
        </p:spPr>
        <p:style>
          <a:lnRef idx="0"/>
          <a:fillRef idx="0"/>
          <a:effectRef idx="0"/>
          <a:fontRef idx="minor"/>
        </p:style>
        <p:txBody>
          <a:bodyPr lIns="90000" rIns="90000" tIns="45000" bIns="45000" anchor="t">
            <a:spAutoFit/>
          </a:bodyPr>
          <a:p>
            <a:pPr marL="380880" defTabSz="457200">
              <a:lnSpc>
                <a:spcPct val="100000"/>
              </a:lnSpc>
              <a:tabLst>
                <a:tab algn="l" pos="0"/>
              </a:tabLst>
            </a:pPr>
            <a:r>
              <a:rPr b="1" lang="tr-TR" sz="2000" strike="noStrike" u="sng">
                <a:solidFill>
                  <a:srgbClr val="ff0000"/>
                </a:solidFill>
                <a:uFillTx/>
                <a:latin typeface="Calibri"/>
              </a:rPr>
              <a:t>ÖRNEK</a:t>
            </a:r>
            <a:endParaRPr b="0" lang="tr-TR" sz="2000" strike="noStrike" u="none">
              <a:solidFill>
                <a:srgbClr val="000000"/>
              </a:solidFill>
              <a:uFillTx/>
              <a:latin typeface="Arial"/>
            </a:endParaRPr>
          </a:p>
        </p:txBody>
      </p:sp>
      <p:sp>
        <p:nvSpPr>
          <p:cNvPr id="280" name="Dikdörtgen 17"/>
          <p:cNvSpPr/>
          <p:nvPr/>
        </p:nvSpPr>
        <p:spPr>
          <a:xfrm>
            <a:off x="6742800" y="3169800"/>
            <a:ext cx="4255560" cy="161424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 “</a:t>
            </a:r>
            <a:r>
              <a:rPr b="0" lang="tr-TR" sz="2000" strike="noStrike" u="none">
                <a:solidFill>
                  <a:schemeClr val="dk1"/>
                </a:solidFill>
                <a:uFillTx/>
                <a:latin typeface="Calibri"/>
              </a:rPr>
              <a:t>Geç saate kadar gelmemen beni </a:t>
            </a:r>
            <a:r>
              <a:rPr b="0" lang="tr-TR" sz="2000" strike="noStrike" u="none">
                <a:solidFill>
                  <a:schemeClr val="hlink"/>
                </a:solidFill>
                <a:uFillTx/>
                <a:latin typeface="Calibri"/>
              </a:rPr>
              <a:t>kaygılandırdı</a:t>
            </a:r>
            <a:r>
              <a:rPr b="0" lang="tr-TR" sz="2000" strike="noStrike" u="none">
                <a:solidFill>
                  <a:schemeClr val="dk1"/>
                </a:solidFill>
                <a:uFillTx/>
                <a:latin typeface="Calibri"/>
              </a:rPr>
              <a:t>.”</a:t>
            </a:r>
            <a:endParaRPr b="0" lang="tr-TR" sz="2000" strike="noStrike" u="none">
              <a:solidFill>
                <a:srgbClr val="000000"/>
              </a:solidFill>
              <a:uFillTx/>
              <a:latin typeface="Arial"/>
            </a:endParaRPr>
          </a:p>
          <a:p>
            <a:pPr marL="343080" indent="-343080" defTabSz="457200">
              <a:lnSpc>
                <a:spcPct val="100000"/>
              </a:lnSpc>
              <a:buClr>
                <a:srgbClr val="000000"/>
              </a:buClr>
              <a:buFont typeface="Arial"/>
              <a:buChar char="•"/>
            </a:pPr>
            <a:r>
              <a:rPr b="0" lang="tr-TR" sz="2000" strike="noStrike" u="none">
                <a:solidFill>
                  <a:schemeClr val="dk1"/>
                </a:solidFill>
                <a:uFillTx/>
                <a:latin typeface="Calibri"/>
              </a:rPr>
              <a:t>Daha Önce ceket hakkında konuşmuştuk onu gene yerde görmek </a:t>
            </a:r>
            <a:r>
              <a:rPr b="0" lang="tr-TR" sz="2000" strike="noStrike" u="none">
                <a:solidFill>
                  <a:schemeClr val="hlink"/>
                </a:solidFill>
                <a:uFillTx/>
                <a:latin typeface="Calibri"/>
              </a:rPr>
              <a:t>beni üzdü”</a:t>
            </a:r>
            <a:endParaRPr b="0" lang="tr-TR" sz="2000" strike="noStrike" u="none">
              <a:solidFill>
                <a:srgbClr val="000000"/>
              </a:solidFill>
              <a:uFillTx/>
              <a:latin typeface="Arial"/>
            </a:endParaRPr>
          </a:p>
        </p:txBody>
      </p:sp>
      <p:pic>
        <p:nvPicPr>
          <p:cNvPr id="281" name="Resim 13" descr=""/>
          <p:cNvPicPr/>
          <p:nvPr/>
        </p:nvPicPr>
        <p:blipFill>
          <a:blip r:embed="rId2"/>
          <a:stretch/>
        </p:blipFill>
        <p:spPr>
          <a:xfrm>
            <a:off x="9556560" y="4632840"/>
            <a:ext cx="1900080" cy="1526400"/>
          </a:xfrm>
          <a:prstGeom prst="rect">
            <a:avLst/>
          </a:prstGeom>
          <a:noFill/>
          <a:ln w="0">
            <a:noFill/>
          </a:ln>
        </p:spPr>
      </p:pic>
      <p:sp>
        <p:nvSpPr>
          <p:cNvPr id="3" name="PlaceHolder 2"/>
          <p:cNvSpPr>
            <a:spLocks noGrp="1"/>
          </p:cNvSpPr>
          <p:nvPr>
            <p:ph type="sldNum" idx="20"/>
          </p:nvPr>
        </p:nvSpPr>
        <p:spPr/>
        <p:txBody>
          <a:bodyPr/>
          <a:p>
            <a:fld id="{4924E7A3-242B-4A45-87FF-28483F2A43BF}"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82" name="Group 1"/>
          <p:cNvGrpSpPr/>
          <p:nvPr/>
        </p:nvGrpSpPr>
        <p:grpSpPr>
          <a:xfrm>
            <a:off x="383040" y="2162160"/>
            <a:ext cx="10545840" cy="4105080"/>
            <a:chOff x="383040" y="2162160"/>
            <a:chExt cx="10545840" cy="4105080"/>
          </a:xfrm>
        </p:grpSpPr>
        <p:sp>
          <p:nvSpPr>
            <p:cNvPr id="283" name="object 2"/>
            <p:cNvSpPr/>
            <p:nvPr/>
          </p:nvSpPr>
          <p:spPr>
            <a:xfrm>
              <a:off x="8333640" y="3563640"/>
              <a:ext cx="1548360" cy="920520"/>
            </a:xfrm>
            <a:custGeom>
              <a:avLst/>
              <a:gdLst>
                <a:gd name="textAreaLeft" fmla="*/ 0 w 1548360"/>
                <a:gd name="textAreaRight" fmla="*/ 1549080 w 1548360"/>
                <a:gd name="textAreaTop" fmla="*/ 0 h 920520"/>
                <a:gd name="textAreaBottom" fmla="*/ 921240 h 920520"/>
              </a:gdLst>
              <a:ahLst/>
              <a:rect l="textAreaLeft" t="textAreaTop" r="textAreaRight" b="textAreaBottom"/>
              <a:pathLst>
                <a:path w="1724659" h="1724659">
                  <a:moveTo>
                    <a:pt x="862340" y="0"/>
                  </a:moveTo>
                  <a:lnTo>
                    <a:pt x="812159" y="1442"/>
                  </a:lnTo>
                  <a:lnTo>
                    <a:pt x="762726" y="5718"/>
                  </a:lnTo>
                  <a:lnTo>
                    <a:pt x="714120" y="12747"/>
                  </a:lnTo>
                  <a:lnTo>
                    <a:pt x="666421" y="22449"/>
                  </a:lnTo>
                  <a:lnTo>
                    <a:pt x="619708" y="34746"/>
                  </a:lnTo>
                  <a:lnTo>
                    <a:pt x="574060" y="49557"/>
                  </a:lnTo>
                  <a:lnTo>
                    <a:pt x="529557" y="66804"/>
                  </a:lnTo>
                  <a:lnTo>
                    <a:pt x="486277" y="86406"/>
                  </a:lnTo>
                  <a:lnTo>
                    <a:pt x="444301" y="108284"/>
                  </a:lnTo>
                  <a:lnTo>
                    <a:pt x="403707" y="132358"/>
                  </a:lnTo>
                  <a:lnTo>
                    <a:pt x="364575" y="158550"/>
                  </a:lnTo>
                  <a:lnTo>
                    <a:pt x="326048" y="187522"/>
                  </a:lnTo>
                  <a:lnTo>
                    <a:pt x="289234" y="218558"/>
                  </a:lnTo>
                  <a:lnTo>
                    <a:pt x="254216" y="251568"/>
                  </a:lnTo>
                  <a:lnTo>
                    <a:pt x="221078" y="286465"/>
                  </a:lnTo>
                  <a:lnTo>
                    <a:pt x="189903" y="323161"/>
                  </a:lnTo>
                  <a:lnTo>
                    <a:pt x="160775" y="361568"/>
                  </a:lnTo>
                  <a:lnTo>
                    <a:pt x="133776" y="401600"/>
                  </a:lnTo>
                  <a:lnTo>
                    <a:pt x="109461" y="442337"/>
                  </a:lnTo>
                  <a:lnTo>
                    <a:pt x="87359" y="484474"/>
                  </a:lnTo>
                  <a:lnTo>
                    <a:pt x="67551" y="527930"/>
                  </a:lnTo>
                  <a:lnTo>
                    <a:pt x="50119" y="572626"/>
                  </a:lnTo>
                  <a:lnTo>
                    <a:pt x="35145" y="618481"/>
                  </a:lnTo>
                  <a:lnTo>
                    <a:pt x="22710" y="665414"/>
                  </a:lnTo>
                  <a:lnTo>
                    <a:pt x="12897" y="713346"/>
                  </a:lnTo>
                  <a:lnTo>
                    <a:pt x="5786" y="762196"/>
                  </a:lnTo>
                  <a:lnTo>
                    <a:pt x="1460" y="811884"/>
                  </a:lnTo>
                  <a:lnTo>
                    <a:pt x="0" y="862329"/>
                  </a:lnTo>
                  <a:lnTo>
                    <a:pt x="1367" y="911190"/>
                  </a:lnTo>
                  <a:lnTo>
                    <a:pt x="5421" y="959344"/>
                  </a:lnTo>
                  <a:lnTo>
                    <a:pt x="12089" y="1006720"/>
                  </a:lnTo>
                  <a:lnTo>
                    <a:pt x="21296" y="1053243"/>
                  </a:lnTo>
                  <a:lnTo>
                    <a:pt x="32969" y="1098839"/>
                  </a:lnTo>
                  <a:lnTo>
                    <a:pt x="47036" y="1143437"/>
                  </a:lnTo>
                  <a:lnTo>
                    <a:pt x="63422" y="1186962"/>
                  </a:lnTo>
                  <a:lnTo>
                    <a:pt x="82055" y="1229341"/>
                  </a:lnTo>
                  <a:lnTo>
                    <a:pt x="102860" y="1270501"/>
                  </a:lnTo>
                  <a:lnTo>
                    <a:pt x="125766" y="1310367"/>
                  </a:lnTo>
                  <a:lnTo>
                    <a:pt x="150697" y="1348868"/>
                  </a:lnTo>
                  <a:lnTo>
                    <a:pt x="177582" y="1385930"/>
                  </a:lnTo>
                  <a:lnTo>
                    <a:pt x="206346" y="1421478"/>
                  </a:lnTo>
                  <a:lnTo>
                    <a:pt x="236916" y="1455441"/>
                  </a:lnTo>
                  <a:lnTo>
                    <a:pt x="269219" y="1487744"/>
                  </a:lnTo>
                  <a:lnTo>
                    <a:pt x="303182" y="1518314"/>
                  </a:lnTo>
                  <a:lnTo>
                    <a:pt x="338731" y="1547078"/>
                  </a:lnTo>
                  <a:lnTo>
                    <a:pt x="375793" y="1573962"/>
                  </a:lnTo>
                  <a:lnTo>
                    <a:pt x="414294" y="1598893"/>
                  </a:lnTo>
                  <a:lnTo>
                    <a:pt x="454161" y="1621799"/>
                  </a:lnTo>
                  <a:lnTo>
                    <a:pt x="495322" y="1642604"/>
                  </a:lnTo>
                  <a:lnTo>
                    <a:pt x="537701" y="1661237"/>
                  </a:lnTo>
                  <a:lnTo>
                    <a:pt x="581227" y="1677623"/>
                  </a:lnTo>
                  <a:lnTo>
                    <a:pt x="625825" y="1691689"/>
                  </a:lnTo>
                  <a:lnTo>
                    <a:pt x="671423" y="1703363"/>
                  </a:lnTo>
                  <a:lnTo>
                    <a:pt x="717946" y="1712570"/>
                  </a:lnTo>
                  <a:lnTo>
                    <a:pt x="765323" y="1719237"/>
                  </a:lnTo>
                  <a:lnTo>
                    <a:pt x="813478" y="1723291"/>
                  </a:lnTo>
                  <a:lnTo>
                    <a:pt x="862340" y="1724659"/>
                  </a:lnTo>
                  <a:lnTo>
                    <a:pt x="911200" y="1723291"/>
                  </a:lnTo>
                  <a:lnTo>
                    <a:pt x="959355" y="1719237"/>
                  </a:lnTo>
                  <a:lnTo>
                    <a:pt x="1006730" y="1712570"/>
                  </a:lnTo>
                  <a:lnTo>
                    <a:pt x="1053253" y="1703363"/>
                  </a:lnTo>
                  <a:lnTo>
                    <a:pt x="1098849" y="1691689"/>
                  </a:lnTo>
                  <a:lnTo>
                    <a:pt x="1143446" y="1677623"/>
                  </a:lnTo>
                  <a:lnTo>
                    <a:pt x="1186971" y="1661237"/>
                  </a:lnTo>
                  <a:lnTo>
                    <a:pt x="1229349" y="1642604"/>
                  </a:lnTo>
                  <a:lnTo>
                    <a:pt x="1270509" y="1621799"/>
                  </a:lnTo>
                  <a:lnTo>
                    <a:pt x="1310375" y="1598893"/>
                  </a:lnTo>
                  <a:lnTo>
                    <a:pt x="1348875" y="1573962"/>
                  </a:lnTo>
                  <a:lnTo>
                    <a:pt x="1385936" y="1547078"/>
                  </a:lnTo>
                  <a:lnTo>
                    <a:pt x="1421484" y="1518314"/>
                  </a:lnTo>
                  <a:lnTo>
                    <a:pt x="1455446" y="1487744"/>
                  </a:lnTo>
                  <a:lnTo>
                    <a:pt x="1487749" y="1455441"/>
                  </a:lnTo>
                  <a:lnTo>
                    <a:pt x="1518318" y="1421478"/>
                  </a:lnTo>
                  <a:lnTo>
                    <a:pt x="1547082" y="1385930"/>
                  </a:lnTo>
                  <a:lnTo>
                    <a:pt x="1573965" y="1348868"/>
                  </a:lnTo>
                  <a:lnTo>
                    <a:pt x="1598896" y="1310367"/>
                  </a:lnTo>
                  <a:lnTo>
                    <a:pt x="1621801" y="1270501"/>
                  </a:lnTo>
                  <a:lnTo>
                    <a:pt x="1642606" y="1229341"/>
                  </a:lnTo>
                  <a:lnTo>
                    <a:pt x="1661238" y="1186962"/>
                  </a:lnTo>
                  <a:lnTo>
                    <a:pt x="1677624" y="1143437"/>
                  </a:lnTo>
                  <a:lnTo>
                    <a:pt x="1691690" y="1098839"/>
                  </a:lnTo>
                  <a:lnTo>
                    <a:pt x="1703363" y="1053243"/>
                  </a:lnTo>
                  <a:lnTo>
                    <a:pt x="1712570" y="1006720"/>
                  </a:lnTo>
                  <a:lnTo>
                    <a:pt x="1719237" y="959344"/>
                  </a:lnTo>
                  <a:lnTo>
                    <a:pt x="1723291" y="911190"/>
                  </a:lnTo>
                  <a:lnTo>
                    <a:pt x="1724659" y="862329"/>
                  </a:lnTo>
                  <a:lnTo>
                    <a:pt x="1723877" y="825559"/>
                  </a:lnTo>
                  <a:lnTo>
                    <a:pt x="1717741" y="753225"/>
                  </a:lnTo>
                  <a:lnTo>
                    <a:pt x="1702851" y="669457"/>
                  </a:lnTo>
                  <a:lnTo>
                    <a:pt x="1690579" y="622199"/>
                  </a:lnTo>
                  <a:lnTo>
                    <a:pt x="1675737" y="576024"/>
                  </a:lnTo>
                  <a:lnTo>
                    <a:pt x="1658405" y="531015"/>
                  </a:lnTo>
                  <a:lnTo>
                    <a:pt x="1638668" y="487252"/>
                  </a:lnTo>
                  <a:lnTo>
                    <a:pt x="1616605" y="444817"/>
                  </a:lnTo>
                  <a:lnTo>
                    <a:pt x="1592300" y="403793"/>
                  </a:lnTo>
                  <a:lnTo>
                    <a:pt x="1565835" y="364262"/>
                  </a:lnTo>
                  <a:lnTo>
                    <a:pt x="1537291" y="326305"/>
                  </a:lnTo>
                  <a:lnTo>
                    <a:pt x="1506750" y="290004"/>
                  </a:lnTo>
                  <a:lnTo>
                    <a:pt x="1474295" y="255441"/>
                  </a:lnTo>
                  <a:lnTo>
                    <a:pt x="1440007" y="222698"/>
                  </a:lnTo>
                  <a:lnTo>
                    <a:pt x="1403969" y="191857"/>
                  </a:lnTo>
                  <a:lnTo>
                    <a:pt x="1366262" y="163000"/>
                  </a:lnTo>
                  <a:lnTo>
                    <a:pt x="1326792" y="136101"/>
                  </a:lnTo>
                  <a:lnTo>
                    <a:pt x="1285806" y="111367"/>
                  </a:lnTo>
                  <a:lnTo>
                    <a:pt x="1243386" y="88883"/>
                  </a:lnTo>
                  <a:lnTo>
                    <a:pt x="1199614" y="68732"/>
                  </a:lnTo>
                  <a:lnTo>
                    <a:pt x="1154575" y="50998"/>
                  </a:lnTo>
                  <a:lnTo>
                    <a:pt x="1108349" y="35762"/>
                  </a:lnTo>
                  <a:lnTo>
                    <a:pt x="1061022" y="23110"/>
                  </a:lnTo>
                  <a:lnTo>
                    <a:pt x="1012674" y="13124"/>
                  </a:lnTo>
                  <a:lnTo>
                    <a:pt x="963389" y="5888"/>
                  </a:lnTo>
                  <a:lnTo>
                    <a:pt x="913250" y="1486"/>
                  </a:lnTo>
                  <a:lnTo>
                    <a:pt x="862340" y="0"/>
                  </a:lnTo>
                  <a:close/>
                </a:path>
              </a:pathLst>
            </a:custGeom>
            <a:solidFill>
              <a:srgbClr val="df824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84" name="object 3"/>
            <p:cNvSpPr/>
            <p:nvPr/>
          </p:nvSpPr>
          <p:spPr>
            <a:xfrm>
              <a:off x="7488360" y="5484960"/>
              <a:ext cx="1315800" cy="782280"/>
            </a:xfrm>
            <a:prstGeom prst="rect">
              <a:avLst/>
            </a:prstGeom>
            <a:blipFill rotWithShape="0">
              <a:blip r:embed="rId1"/>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85" name="object 4"/>
            <p:cNvSpPr/>
            <p:nvPr/>
          </p:nvSpPr>
          <p:spPr>
            <a:xfrm>
              <a:off x="3600000" y="5535000"/>
              <a:ext cx="1164960" cy="692640"/>
            </a:xfrm>
            <a:custGeom>
              <a:avLst/>
              <a:gdLst>
                <a:gd name="textAreaLeft" fmla="*/ 0 w 1164960"/>
                <a:gd name="textAreaRight" fmla="*/ 1165680 w 1164960"/>
                <a:gd name="textAreaTop" fmla="*/ 0 h 692640"/>
                <a:gd name="textAreaBottom" fmla="*/ 693360 h 692640"/>
              </a:gdLst>
              <a:ahLst/>
              <a:rect l="textAreaLeft" t="textAreaTop" r="textAreaRight" b="textAreaBottom"/>
              <a:pathLst>
                <a:path w="1297940" h="1297940">
                  <a:moveTo>
                    <a:pt x="648681" y="0"/>
                  </a:moveTo>
                  <a:lnTo>
                    <a:pt x="596920" y="2045"/>
                  </a:lnTo>
                  <a:lnTo>
                    <a:pt x="546265" y="8077"/>
                  </a:lnTo>
                  <a:lnTo>
                    <a:pt x="496871" y="17940"/>
                  </a:lnTo>
                  <a:lnTo>
                    <a:pt x="448893" y="31479"/>
                  </a:lnTo>
                  <a:lnTo>
                    <a:pt x="402486" y="48537"/>
                  </a:lnTo>
                  <a:lnTo>
                    <a:pt x="357806" y="68960"/>
                  </a:lnTo>
                  <a:lnTo>
                    <a:pt x="315006" y="92590"/>
                  </a:lnTo>
                  <a:lnTo>
                    <a:pt x="274242" y="119273"/>
                  </a:lnTo>
                  <a:lnTo>
                    <a:pt x="234022" y="150224"/>
                  </a:lnTo>
                  <a:lnTo>
                    <a:pt x="196380" y="184163"/>
                  </a:lnTo>
                  <a:lnTo>
                    <a:pt x="161486" y="220909"/>
                  </a:lnTo>
                  <a:lnTo>
                    <a:pt x="129511" y="260284"/>
                  </a:lnTo>
                  <a:lnTo>
                    <a:pt x="100625" y="302105"/>
                  </a:lnTo>
                  <a:lnTo>
                    <a:pt x="75002" y="346211"/>
                  </a:lnTo>
                  <a:lnTo>
                    <a:pt x="52830" y="392411"/>
                  </a:lnTo>
                  <a:lnTo>
                    <a:pt x="34288" y="440531"/>
                  </a:lnTo>
                  <a:lnTo>
                    <a:pt x="19555" y="490393"/>
                  </a:lnTo>
                  <a:lnTo>
                    <a:pt x="8810" y="541823"/>
                  </a:lnTo>
                  <a:lnTo>
                    <a:pt x="2232" y="594644"/>
                  </a:lnTo>
                  <a:lnTo>
                    <a:pt x="0" y="648681"/>
                  </a:lnTo>
                  <a:lnTo>
                    <a:pt x="1782" y="697022"/>
                  </a:lnTo>
                  <a:lnTo>
                    <a:pt x="7046" y="744410"/>
                  </a:lnTo>
                  <a:lnTo>
                    <a:pt x="15664" y="790718"/>
                  </a:lnTo>
                  <a:lnTo>
                    <a:pt x="27510" y="835820"/>
                  </a:lnTo>
                  <a:lnTo>
                    <a:pt x="42459" y="879590"/>
                  </a:lnTo>
                  <a:lnTo>
                    <a:pt x="60382" y="921902"/>
                  </a:lnTo>
                  <a:lnTo>
                    <a:pt x="81155" y="962628"/>
                  </a:lnTo>
                  <a:lnTo>
                    <a:pt x="104650" y="1001643"/>
                  </a:lnTo>
                  <a:lnTo>
                    <a:pt x="130742" y="1038820"/>
                  </a:lnTo>
                  <a:lnTo>
                    <a:pt x="159303" y="1074032"/>
                  </a:lnTo>
                  <a:lnTo>
                    <a:pt x="190208" y="1107154"/>
                  </a:lnTo>
                  <a:lnTo>
                    <a:pt x="223330" y="1138059"/>
                  </a:lnTo>
                  <a:lnTo>
                    <a:pt x="258543" y="1166621"/>
                  </a:lnTo>
                  <a:lnTo>
                    <a:pt x="295720" y="1192712"/>
                  </a:lnTo>
                  <a:lnTo>
                    <a:pt x="334735" y="1216208"/>
                  </a:lnTo>
                  <a:lnTo>
                    <a:pt x="375461" y="1236980"/>
                  </a:lnTo>
                  <a:lnTo>
                    <a:pt x="417772" y="1254904"/>
                  </a:lnTo>
                  <a:lnTo>
                    <a:pt x="461542" y="1269852"/>
                  </a:lnTo>
                  <a:lnTo>
                    <a:pt x="506644" y="1281699"/>
                  </a:lnTo>
                  <a:lnTo>
                    <a:pt x="552953" y="1290317"/>
                  </a:lnTo>
                  <a:lnTo>
                    <a:pt x="600340" y="1295581"/>
                  </a:lnTo>
                  <a:lnTo>
                    <a:pt x="648681" y="1297363"/>
                  </a:lnTo>
                  <a:lnTo>
                    <a:pt x="697022" y="1295581"/>
                  </a:lnTo>
                  <a:lnTo>
                    <a:pt x="744410" y="1290317"/>
                  </a:lnTo>
                  <a:lnTo>
                    <a:pt x="790718" y="1281699"/>
                  </a:lnTo>
                  <a:lnTo>
                    <a:pt x="835820" y="1269852"/>
                  </a:lnTo>
                  <a:lnTo>
                    <a:pt x="879590" y="1254904"/>
                  </a:lnTo>
                  <a:lnTo>
                    <a:pt x="921902" y="1236980"/>
                  </a:lnTo>
                  <a:lnTo>
                    <a:pt x="962628" y="1216208"/>
                  </a:lnTo>
                  <a:lnTo>
                    <a:pt x="1001643" y="1192712"/>
                  </a:lnTo>
                  <a:lnTo>
                    <a:pt x="1038820" y="1166621"/>
                  </a:lnTo>
                  <a:lnTo>
                    <a:pt x="1074032" y="1138059"/>
                  </a:lnTo>
                  <a:lnTo>
                    <a:pt x="1107154" y="1107154"/>
                  </a:lnTo>
                  <a:lnTo>
                    <a:pt x="1138059" y="1074032"/>
                  </a:lnTo>
                  <a:lnTo>
                    <a:pt x="1166621" y="1038820"/>
                  </a:lnTo>
                  <a:lnTo>
                    <a:pt x="1192712" y="1001643"/>
                  </a:lnTo>
                  <a:lnTo>
                    <a:pt x="1216208" y="962628"/>
                  </a:lnTo>
                  <a:lnTo>
                    <a:pt x="1236980" y="921902"/>
                  </a:lnTo>
                  <a:lnTo>
                    <a:pt x="1254904" y="879590"/>
                  </a:lnTo>
                  <a:lnTo>
                    <a:pt x="1269852" y="835820"/>
                  </a:lnTo>
                  <a:lnTo>
                    <a:pt x="1281699" y="790718"/>
                  </a:lnTo>
                  <a:lnTo>
                    <a:pt x="1290317" y="744410"/>
                  </a:lnTo>
                  <a:lnTo>
                    <a:pt x="1295581" y="697022"/>
                  </a:lnTo>
                  <a:lnTo>
                    <a:pt x="1297363" y="648681"/>
                  </a:lnTo>
                  <a:lnTo>
                    <a:pt x="1296774" y="621022"/>
                  </a:lnTo>
                  <a:lnTo>
                    <a:pt x="1292155" y="566610"/>
                  </a:lnTo>
                  <a:lnTo>
                    <a:pt x="1277501" y="489283"/>
                  </a:lnTo>
                  <a:lnTo>
                    <a:pt x="1262947" y="440191"/>
                  </a:lnTo>
                  <a:lnTo>
                    <a:pt x="1244699" y="392793"/>
                  </a:lnTo>
                  <a:lnTo>
                    <a:pt x="1222926" y="347256"/>
                  </a:lnTo>
                  <a:lnTo>
                    <a:pt x="1197798" y="303752"/>
                  </a:lnTo>
                  <a:lnTo>
                    <a:pt x="1169484" y="262448"/>
                  </a:lnTo>
                  <a:lnTo>
                    <a:pt x="1138153" y="223515"/>
                  </a:lnTo>
                  <a:lnTo>
                    <a:pt x="1103976" y="187120"/>
                  </a:lnTo>
                  <a:lnTo>
                    <a:pt x="1067121" y="153433"/>
                  </a:lnTo>
                  <a:lnTo>
                    <a:pt x="1027759" y="122624"/>
                  </a:lnTo>
                  <a:lnTo>
                    <a:pt x="986640" y="95217"/>
                  </a:lnTo>
                  <a:lnTo>
                    <a:pt x="943406" y="70934"/>
                  </a:lnTo>
                  <a:lnTo>
                    <a:pt x="898220" y="49940"/>
                  </a:lnTo>
                  <a:lnTo>
                    <a:pt x="851245" y="32396"/>
                  </a:lnTo>
                  <a:lnTo>
                    <a:pt x="802641" y="18468"/>
                  </a:lnTo>
                  <a:lnTo>
                    <a:pt x="752571" y="8316"/>
                  </a:lnTo>
                  <a:lnTo>
                    <a:pt x="701197" y="2106"/>
                  </a:lnTo>
                  <a:lnTo>
                    <a:pt x="648681" y="0"/>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86" name="object 5"/>
            <p:cNvSpPr/>
            <p:nvPr/>
          </p:nvSpPr>
          <p:spPr>
            <a:xfrm>
              <a:off x="8835480" y="4515480"/>
              <a:ext cx="2093400" cy="1244520"/>
            </a:xfrm>
            <a:custGeom>
              <a:avLst/>
              <a:gdLst>
                <a:gd name="textAreaLeft" fmla="*/ 0 w 2093400"/>
                <a:gd name="textAreaRight" fmla="*/ 2094120 w 2093400"/>
                <a:gd name="textAreaTop" fmla="*/ 0 h 1244520"/>
                <a:gd name="textAreaBottom" fmla="*/ 1245240 h 1244520"/>
              </a:gdLst>
              <a:ahLst/>
              <a:rect l="textAreaLeft" t="textAreaTop" r="textAreaRight" b="textAreaBottom"/>
              <a:pathLst>
                <a:path w="2331719" h="2331720">
                  <a:moveTo>
                    <a:pt x="1170893" y="0"/>
                  </a:moveTo>
                  <a:lnTo>
                    <a:pt x="1119211" y="906"/>
                  </a:lnTo>
                  <a:lnTo>
                    <a:pt x="1067934" y="4095"/>
                  </a:lnTo>
                  <a:lnTo>
                    <a:pt x="1017121" y="9526"/>
                  </a:lnTo>
                  <a:lnTo>
                    <a:pt x="966834" y="17156"/>
                  </a:lnTo>
                  <a:lnTo>
                    <a:pt x="917134" y="26943"/>
                  </a:lnTo>
                  <a:lnTo>
                    <a:pt x="868081" y="38847"/>
                  </a:lnTo>
                  <a:lnTo>
                    <a:pt x="819736" y="52826"/>
                  </a:lnTo>
                  <a:lnTo>
                    <a:pt x="772159" y="68837"/>
                  </a:lnTo>
                  <a:lnTo>
                    <a:pt x="725412" y="86838"/>
                  </a:lnTo>
                  <a:lnTo>
                    <a:pt x="679555" y="106790"/>
                  </a:lnTo>
                  <a:lnTo>
                    <a:pt x="633980" y="128997"/>
                  </a:lnTo>
                  <a:lnTo>
                    <a:pt x="589453" y="153132"/>
                  </a:lnTo>
                  <a:lnTo>
                    <a:pt x="546036" y="179151"/>
                  </a:lnTo>
                  <a:lnTo>
                    <a:pt x="503793" y="207008"/>
                  </a:lnTo>
                  <a:lnTo>
                    <a:pt x="462785" y="236659"/>
                  </a:lnTo>
                  <a:lnTo>
                    <a:pt x="423076" y="268058"/>
                  </a:lnTo>
                  <a:lnTo>
                    <a:pt x="384728" y="301162"/>
                  </a:lnTo>
                  <a:lnTo>
                    <a:pt x="347802" y="335924"/>
                  </a:lnTo>
                  <a:lnTo>
                    <a:pt x="312362" y="372300"/>
                  </a:lnTo>
                  <a:lnTo>
                    <a:pt x="279482" y="409067"/>
                  </a:lnTo>
                  <a:lnTo>
                    <a:pt x="248118" y="447272"/>
                  </a:lnTo>
                  <a:lnTo>
                    <a:pt x="218328" y="486875"/>
                  </a:lnTo>
                  <a:lnTo>
                    <a:pt x="190172" y="527838"/>
                  </a:lnTo>
                  <a:lnTo>
                    <a:pt x="163706" y="570121"/>
                  </a:lnTo>
                  <a:lnTo>
                    <a:pt x="138991" y="613685"/>
                  </a:lnTo>
                  <a:lnTo>
                    <a:pt x="116084" y="658492"/>
                  </a:lnTo>
                  <a:lnTo>
                    <a:pt x="95044" y="704500"/>
                  </a:lnTo>
                  <a:lnTo>
                    <a:pt x="75929" y="751673"/>
                  </a:lnTo>
                  <a:lnTo>
                    <a:pt x="58797" y="799970"/>
                  </a:lnTo>
                  <a:lnTo>
                    <a:pt x="43708" y="849351"/>
                  </a:lnTo>
                  <a:lnTo>
                    <a:pt x="30719" y="899779"/>
                  </a:lnTo>
                  <a:lnTo>
                    <a:pt x="19890" y="951214"/>
                  </a:lnTo>
                  <a:lnTo>
                    <a:pt x="12012" y="998554"/>
                  </a:lnTo>
                  <a:lnTo>
                    <a:pt x="6114" y="1045769"/>
                  </a:lnTo>
                  <a:lnTo>
                    <a:pt x="2166" y="1092816"/>
                  </a:lnTo>
                  <a:lnTo>
                    <a:pt x="138" y="1139649"/>
                  </a:lnTo>
                  <a:lnTo>
                    <a:pt x="0" y="1186225"/>
                  </a:lnTo>
                  <a:lnTo>
                    <a:pt x="1720" y="1232501"/>
                  </a:lnTo>
                  <a:lnTo>
                    <a:pt x="5270" y="1278431"/>
                  </a:lnTo>
                  <a:lnTo>
                    <a:pt x="10619" y="1323971"/>
                  </a:lnTo>
                  <a:lnTo>
                    <a:pt x="17737" y="1369078"/>
                  </a:lnTo>
                  <a:lnTo>
                    <a:pt x="26594" y="1413708"/>
                  </a:lnTo>
                  <a:lnTo>
                    <a:pt x="37159" y="1457816"/>
                  </a:lnTo>
                  <a:lnTo>
                    <a:pt x="49402" y="1501358"/>
                  </a:lnTo>
                  <a:lnTo>
                    <a:pt x="63293" y="1544290"/>
                  </a:lnTo>
                  <a:lnTo>
                    <a:pt x="78803" y="1586569"/>
                  </a:lnTo>
                  <a:lnTo>
                    <a:pt x="95900" y="1628149"/>
                  </a:lnTo>
                  <a:lnTo>
                    <a:pt x="114554" y="1668987"/>
                  </a:lnTo>
                  <a:lnTo>
                    <a:pt x="134736" y="1709038"/>
                  </a:lnTo>
                  <a:lnTo>
                    <a:pt x="156415" y="1748260"/>
                  </a:lnTo>
                  <a:lnTo>
                    <a:pt x="179562" y="1786606"/>
                  </a:lnTo>
                  <a:lnTo>
                    <a:pt x="204145" y="1824034"/>
                  </a:lnTo>
                  <a:lnTo>
                    <a:pt x="230134" y="1860500"/>
                  </a:lnTo>
                  <a:lnTo>
                    <a:pt x="257500" y="1895958"/>
                  </a:lnTo>
                  <a:lnTo>
                    <a:pt x="286213" y="1930366"/>
                  </a:lnTo>
                  <a:lnTo>
                    <a:pt x="316241" y="1963678"/>
                  </a:lnTo>
                  <a:lnTo>
                    <a:pt x="347555" y="1995851"/>
                  </a:lnTo>
                  <a:lnTo>
                    <a:pt x="380125" y="2026842"/>
                  </a:lnTo>
                  <a:lnTo>
                    <a:pt x="413921" y="2056604"/>
                  </a:lnTo>
                  <a:lnTo>
                    <a:pt x="448912" y="2085095"/>
                  </a:lnTo>
                  <a:lnTo>
                    <a:pt x="485068" y="2112271"/>
                  </a:lnTo>
                  <a:lnTo>
                    <a:pt x="522359" y="2138087"/>
                  </a:lnTo>
                  <a:lnTo>
                    <a:pt x="560755" y="2162499"/>
                  </a:lnTo>
                  <a:lnTo>
                    <a:pt x="600226" y="2185463"/>
                  </a:lnTo>
                  <a:lnTo>
                    <a:pt x="640741" y="2206935"/>
                  </a:lnTo>
                  <a:lnTo>
                    <a:pt x="682270" y="2226871"/>
                  </a:lnTo>
                  <a:lnTo>
                    <a:pt x="724783" y="2245227"/>
                  </a:lnTo>
                  <a:lnTo>
                    <a:pt x="768251" y="2261959"/>
                  </a:lnTo>
                  <a:lnTo>
                    <a:pt x="812642" y="2277022"/>
                  </a:lnTo>
                  <a:lnTo>
                    <a:pt x="857926" y="2290372"/>
                  </a:lnTo>
                  <a:lnTo>
                    <a:pt x="904074" y="2301966"/>
                  </a:lnTo>
                  <a:lnTo>
                    <a:pt x="951055" y="2311759"/>
                  </a:lnTo>
                  <a:lnTo>
                    <a:pt x="998395" y="2319638"/>
                  </a:lnTo>
                  <a:lnTo>
                    <a:pt x="1045610" y="2325536"/>
                  </a:lnTo>
                  <a:lnTo>
                    <a:pt x="1092657" y="2329485"/>
                  </a:lnTo>
                  <a:lnTo>
                    <a:pt x="1139490" y="2331513"/>
                  </a:lnTo>
                  <a:lnTo>
                    <a:pt x="1186067" y="2331652"/>
                  </a:lnTo>
                  <a:lnTo>
                    <a:pt x="1232342" y="2329932"/>
                  </a:lnTo>
                  <a:lnTo>
                    <a:pt x="1278272" y="2326382"/>
                  </a:lnTo>
                  <a:lnTo>
                    <a:pt x="1323813" y="2321033"/>
                  </a:lnTo>
                  <a:lnTo>
                    <a:pt x="1368921" y="2313916"/>
                  </a:lnTo>
                  <a:lnTo>
                    <a:pt x="1413551" y="2305060"/>
                  </a:lnTo>
                  <a:lnTo>
                    <a:pt x="1457659" y="2294495"/>
                  </a:lnTo>
                  <a:lnTo>
                    <a:pt x="1501201" y="2282252"/>
                  </a:lnTo>
                  <a:lnTo>
                    <a:pt x="1544134" y="2268360"/>
                  </a:lnTo>
                  <a:lnTo>
                    <a:pt x="1586413" y="2252851"/>
                  </a:lnTo>
                  <a:lnTo>
                    <a:pt x="1627993" y="2235754"/>
                  </a:lnTo>
                  <a:lnTo>
                    <a:pt x="1668831" y="2217100"/>
                  </a:lnTo>
                  <a:lnTo>
                    <a:pt x="1708883" y="2196918"/>
                  </a:lnTo>
                  <a:lnTo>
                    <a:pt x="1748105" y="2175239"/>
                  </a:lnTo>
                  <a:lnTo>
                    <a:pt x="1786452" y="2152092"/>
                  </a:lnTo>
                  <a:lnTo>
                    <a:pt x="1823881" y="2127509"/>
                  </a:lnTo>
                  <a:lnTo>
                    <a:pt x="1860346" y="2101520"/>
                  </a:lnTo>
                  <a:lnTo>
                    <a:pt x="1895805" y="2074154"/>
                  </a:lnTo>
                  <a:lnTo>
                    <a:pt x="1930213" y="2045441"/>
                  </a:lnTo>
                  <a:lnTo>
                    <a:pt x="1963526" y="2015413"/>
                  </a:lnTo>
                  <a:lnTo>
                    <a:pt x="1995700" y="1984099"/>
                  </a:lnTo>
                  <a:lnTo>
                    <a:pt x="2026690" y="1951529"/>
                  </a:lnTo>
                  <a:lnTo>
                    <a:pt x="2056453" y="1917733"/>
                  </a:lnTo>
                  <a:lnTo>
                    <a:pt x="2084944" y="1882742"/>
                  </a:lnTo>
                  <a:lnTo>
                    <a:pt x="2112120" y="1846586"/>
                  </a:lnTo>
                  <a:lnTo>
                    <a:pt x="2137937" y="1809295"/>
                  </a:lnTo>
                  <a:lnTo>
                    <a:pt x="2162349" y="1770900"/>
                  </a:lnTo>
                  <a:lnTo>
                    <a:pt x="2185313" y="1731429"/>
                  </a:lnTo>
                  <a:lnTo>
                    <a:pt x="2206786" y="1690915"/>
                  </a:lnTo>
                  <a:lnTo>
                    <a:pt x="2226722" y="1649386"/>
                  </a:lnTo>
                  <a:lnTo>
                    <a:pt x="2245078" y="1606873"/>
                  </a:lnTo>
                  <a:lnTo>
                    <a:pt x="2261810" y="1563406"/>
                  </a:lnTo>
                  <a:lnTo>
                    <a:pt x="2276873" y="1519016"/>
                  </a:lnTo>
                  <a:lnTo>
                    <a:pt x="2290223" y="1473732"/>
                  </a:lnTo>
                  <a:lnTo>
                    <a:pt x="2301817" y="1427584"/>
                  </a:lnTo>
                  <a:lnTo>
                    <a:pt x="2311610" y="1380604"/>
                  </a:lnTo>
                  <a:lnTo>
                    <a:pt x="2319727" y="1331550"/>
                  </a:lnTo>
                  <a:lnTo>
                    <a:pt x="2325702" y="1282631"/>
                  </a:lnTo>
                  <a:lnTo>
                    <a:pt x="2329583" y="1233896"/>
                  </a:lnTo>
                  <a:lnTo>
                    <a:pt x="2331421" y="1185395"/>
                  </a:lnTo>
                  <a:lnTo>
                    <a:pt x="2331155" y="1133605"/>
                  </a:lnTo>
                  <a:lnTo>
                    <a:pt x="2328594" y="1082203"/>
                  </a:lnTo>
                  <a:lnTo>
                    <a:pt x="2323779" y="1031249"/>
                  </a:lnTo>
                  <a:lnTo>
                    <a:pt x="2316752" y="980804"/>
                  </a:lnTo>
                  <a:lnTo>
                    <a:pt x="2307554" y="930929"/>
                  </a:lnTo>
                  <a:lnTo>
                    <a:pt x="2296229" y="881685"/>
                  </a:lnTo>
                  <a:lnTo>
                    <a:pt x="2282816" y="833133"/>
                  </a:lnTo>
                  <a:lnTo>
                    <a:pt x="2267359" y="785334"/>
                  </a:lnTo>
                  <a:lnTo>
                    <a:pt x="2249898" y="738348"/>
                  </a:lnTo>
                  <a:lnTo>
                    <a:pt x="2230475" y="692236"/>
                  </a:lnTo>
                  <a:lnTo>
                    <a:pt x="2209132" y="647059"/>
                  </a:lnTo>
                  <a:lnTo>
                    <a:pt x="2185911" y="602878"/>
                  </a:lnTo>
                  <a:lnTo>
                    <a:pt x="2160853" y="559753"/>
                  </a:lnTo>
                  <a:lnTo>
                    <a:pt x="2134000" y="517747"/>
                  </a:lnTo>
                  <a:lnTo>
                    <a:pt x="2105394" y="476918"/>
                  </a:lnTo>
                  <a:lnTo>
                    <a:pt x="2075077" y="437329"/>
                  </a:lnTo>
                  <a:lnTo>
                    <a:pt x="2043089" y="399040"/>
                  </a:lnTo>
                  <a:lnTo>
                    <a:pt x="2009473" y="362112"/>
                  </a:lnTo>
                  <a:lnTo>
                    <a:pt x="1976178" y="328453"/>
                  </a:lnTo>
                  <a:lnTo>
                    <a:pt x="1941497" y="296120"/>
                  </a:lnTo>
                  <a:lnTo>
                    <a:pt x="1905463" y="265165"/>
                  </a:lnTo>
                  <a:lnTo>
                    <a:pt x="1868114" y="235640"/>
                  </a:lnTo>
                  <a:lnTo>
                    <a:pt x="1829482" y="207597"/>
                  </a:lnTo>
                  <a:lnTo>
                    <a:pt x="1789605" y="181086"/>
                  </a:lnTo>
                  <a:lnTo>
                    <a:pt x="1748517" y="156161"/>
                  </a:lnTo>
                  <a:lnTo>
                    <a:pt x="1706253" y="132873"/>
                  </a:lnTo>
                  <a:lnTo>
                    <a:pt x="1662849" y="111274"/>
                  </a:lnTo>
                  <a:lnTo>
                    <a:pt x="1618340" y="91414"/>
                  </a:lnTo>
                  <a:lnTo>
                    <a:pt x="1572760" y="73348"/>
                  </a:lnTo>
                  <a:lnTo>
                    <a:pt x="1526146" y="57125"/>
                  </a:lnTo>
                  <a:lnTo>
                    <a:pt x="1478532" y="42798"/>
                  </a:lnTo>
                  <a:lnTo>
                    <a:pt x="1429953" y="30418"/>
                  </a:lnTo>
                  <a:lnTo>
                    <a:pt x="1380445" y="20038"/>
                  </a:lnTo>
                  <a:lnTo>
                    <a:pt x="1327755" y="11396"/>
                  </a:lnTo>
                  <a:lnTo>
                    <a:pt x="1275225" y="5203"/>
                  </a:lnTo>
                  <a:lnTo>
                    <a:pt x="1222918" y="1418"/>
                  </a:lnTo>
                  <a:lnTo>
                    <a:pt x="1170893" y="0"/>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87" name="object 6"/>
            <p:cNvSpPr/>
            <p:nvPr/>
          </p:nvSpPr>
          <p:spPr>
            <a:xfrm>
              <a:off x="383040" y="3407040"/>
              <a:ext cx="1735920" cy="1032120"/>
            </a:xfrm>
            <a:custGeom>
              <a:avLst/>
              <a:gdLst>
                <a:gd name="textAreaLeft" fmla="*/ 0 w 1735920"/>
                <a:gd name="textAreaRight" fmla="*/ 1736640 w 1735920"/>
                <a:gd name="textAreaTop" fmla="*/ 0 h 1032120"/>
                <a:gd name="textAreaBottom" fmla="*/ 1032840 h 1032120"/>
              </a:gdLst>
              <a:ahLst/>
              <a:rect l="textAreaLeft" t="textAreaTop" r="textAreaRight" b="textAreaBottom"/>
              <a:pathLst>
                <a:path w="1933575" h="1933575">
                  <a:moveTo>
                    <a:pt x="945867" y="0"/>
                  </a:moveTo>
                  <a:lnTo>
                    <a:pt x="896743" y="2357"/>
                  </a:lnTo>
                  <a:lnTo>
                    <a:pt x="848030" y="7200"/>
                  </a:lnTo>
                  <a:lnTo>
                    <a:pt x="799816" y="14481"/>
                  </a:lnTo>
                  <a:lnTo>
                    <a:pt x="752184" y="24156"/>
                  </a:lnTo>
                  <a:lnTo>
                    <a:pt x="705220" y="36178"/>
                  </a:lnTo>
                  <a:lnTo>
                    <a:pt x="659010" y="50501"/>
                  </a:lnTo>
                  <a:lnTo>
                    <a:pt x="608311" y="69200"/>
                  </a:lnTo>
                  <a:lnTo>
                    <a:pt x="558787" y="90663"/>
                  </a:lnTo>
                  <a:lnTo>
                    <a:pt x="510556" y="114825"/>
                  </a:lnTo>
                  <a:lnTo>
                    <a:pt x="463736" y="141617"/>
                  </a:lnTo>
                  <a:lnTo>
                    <a:pt x="418444" y="170973"/>
                  </a:lnTo>
                  <a:lnTo>
                    <a:pt x="374798" y="202828"/>
                  </a:lnTo>
                  <a:lnTo>
                    <a:pt x="332915" y="237113"/>
                  </a:lnTo>
                  <a:lnTo>
                    <a:pt x="297176" y="269658"/>
                  </a:lnTo>
                  <a:lnTo>
                    <a:pt x="263019" y="304040"/>
                  </a:lnTo>
                  <a:lnTo>
                    <a:pt x="230530" y="340213"/>
                  </a:lnTo>
                  <a:lnTo>
                    <a:pt x="199793" y="378132"/>
                  </a:lnTo>
                  <a:lnTo>
                    <a:pt x="170895" y="417751"/>
                  </a:lnTo>
                  <a:lnTo>
                    <a:pt x="143919" y="459027"/>
                  </a:lnTo>
                  <a:lnTo>
                    <a:pt x="118952" y="501914"/>
                  </a:lnTo>
                  <a:lnTo>
                    <a:pt x="96078" y="546367"/>
                  </a:lnTo>
                  <a:lnTo>
                    <a:pt x="75383" y="592340"/>
                  </a:lnTo>
                  <a:lnTo>
                    <a:pt x="56953" y="639789"/>
                  </a:lnTo>
                  <a:lnTo>
                    <a:pt x="40871" y="688670"/>
                  </a:lnTo>
                  <a:lnTo>
                    <a:pt x="28164" y="735149"/>
                  </a:lnTo>
                  <a:lnTo>
                    <a:pt x="17864" y="781721"/>
                  </a:lnTo>
                  <a:lnTo>
                    <a:pt x="9935" y="828316"/>
                  </a:lnTo>
                  <a:lnTo>
                    <a:pt x="4340" y="874865"/>
                  </a:lnTo>
                  <a:lnTo>
                    <a:pt x="1040" y="921298"/>
                  </a:lnTo>
                  <a:lnTo>
                    <a:pt x="0" y="967545"/>
                  </a:lnTo>
                  <a:lnTo>
                    <a:pt x="1180" y="1013538"/>
                  </a:lnTo>
                  <a:lnTo>
                    <a:pt x="4544" y="1059206"/>
                  </a:lnTo>
                  <a:lnTo>
                    <a:pt x="10054" y="1104481"/>
                  </a:lnTo>
                  <a:lnTo>
                    <a:pt x="17673" y="1149293"/>
                  </a:lnTo>
                  <a:lnTo>
                    <a:pt x="27364" y="1193571"/>
                  </a:lnTo>
                  <a:lnTo>
                    <a:pt x="39089" y="1237248"/>
                  </a:lnTo>
                  <a:lnTo>
                    <a:pt x="52810" y="1280253"/>
                  </a:lnTo>
                  <a:lnTo>
                    <a:pt x="68491" y="1322517"/>
                  </a:lnTo>
                  <a:lnTo>
                    <a:pt x="86093" y="1363970"/>
                  </a:lnTo>
                  <a:lnTo>
                    <a:pt x="105580" y="1404542"/>
                  </a:lnTo>
                  <a:lnTo>
                    <a:pt x="126914" y="1444166"/>
                  </a:lnTo>
                  <a:lnTo>
                    <a:pt x="150057" y="1482770"/>
                  </a:lnTo>
                  <a:lnTo>
                    <a:pt x="174973" y="1520285"/>
                  </a:lnTo>
                  <a:lnTo>
                    <a:pt x="201623" y="1556643"/>
                  </a:lnTo>
                  <a:lnTo>
                    <a:pt x="229971" y="1591772"/>
                  </a:lnTo>
                  <a:lnTo>
                    <a:pt x="259978" y="1625605"/>
                  </a:lnTo>
                  <a:lnTo>
                    <a:pt x="291608" y="1658071"/>
                  </a:lnTo>
                  <a:lnTo>
                    <a:pt x="324823" y="1689102"/>
                  </a:lnTo>
                  <a:lnTo>
                    <a:pt x="359586" y="1718626"/>
                  </a:lnTo>
                  <a:lnTo>
                    <a:pt x="395859" y="1746576"/>
                  </a:lnTo>
                  <a:lnTo>
                    <a:pt x="433605" y="1772881"/>
                  </a:lnTo>
                  <a:lnTo>
                    <a:pt x="472786" y="1797473"/>
                  </a:lnTo>
                  <a:lnTo>
                    <a:pt x="513366" y="1820280"/>
                  </a:lnTo>
                  <a:lnTo>
                    <a:pt x="555305" y="1841235"/>
                  </a:lnTo>
                  <a:lnTo>
                    <a:pt x="598568" y="1860268"/>
                  </a:lnTo>
                  <a:lnTo>
                    <a:pt x="643117" y="1877308"/>
                  </a:lnTo>
                  <a:lnTo>
                    <a:pt x="688914" y="1892287"/>
                  </a:lnTo>
                  <a:lnTo>
                    <a:pt x="735394" y="1904995"/>
                  </a:lnTo>
                  <a:lnTo>
                    <a:pt x="781966" y="1915295"/>
                  </a:lnTo>
                  <a:lnTo>
                    <a:pt x="828561" y="1923224"/>
                  </a:lnTo>
                  <a:lnTo>
                    <a:pt x="875110" y="1928819"/>
                  </a:lnTo>
                  <a:lnTo>
                    <a:pt x="921543" y="1932118"/>
                  </a:lnTo>
                  <a:lnTo>
                    <a:pt x="967791" y="1933159"/>
                  </a:lnTo>
                  <a:lnTo>
                    <a:pt x="1013784" y="1931979"/>
                  </a:lnTo>
                  <a:lnTo>
                    <a:pt x="1059453" y="1928615"/>
                  </a:lnTo>
                  <a:lnTo>
                    <a:pt x="1104728" y="1923105"/>
                  </a:lnTo>
                  <a:lnTo>
                    <a:pt x="1149540" y="1915486"/>
                  </a:lnTo>
                  <a:lnTo>
                    <a:pt x="1193819" y="1905795"/>
                  </a:lnTo>
                  <a:lnTo>
                    <a:pt x="1237495" y="1894070"/>
                  </a:lnTo>
                  <a:lnTo>
                    <a:pt x="1280501" y="1880349"/>
                  </a:lnTo>
                  <a:lnTo>
                    <a:pt x="1322765" y="1864668"/>
                  </a:lnTo>
                  <a:lnTo>
                    <a:pt x="1364218" y="1847066"/>
                  </a:lnTo>
                  <a:lnTo>
                    <a:pt x="1404791" y="1827579"/>
                  </a:lnTo>
                  <a:lnTo>
                    <a:pt x="1444414" y="1806245"/>
                  </a:lnTo>
                  <a:lnTo>
                    <a:pt x="1483019" y="1783102"/>
                  </a:lnTo>
                  <a:lnTo>
                    <a:pt x="1520534" y="1758186"/>
                  </a:lnTo>
                  <a:lnTo>
                    <a:pt x="1556892" y="1731536"/>
                  </a:lnTo>
                  <a:lnTo>
                    <a:pt x="1592022" y="1703188"/>
                  </a:lnTo>
                  <a:lnTo>
                    <a:pt x="1625855" y="1673181"/>
                  </a:lnTo>
                  <a:lnTo>
                    <a:pt x="1658321" y="1641551"/>
                  </a:lnTo>
                  <a:lnTo>
                    <a:pt x="1689351" y="1608336"/>
                  </a:lnTo>
                  <a:lnTo>
                    <a:pt x="1718876" y="1573573"/>
                  </a:lnTo>
                  <a:lnTo>
                    <a:pt x="1746825" y="1537300"/>
                  </a:lnTo>
                  <a:lnTo>
                    <a:pt x="1773130" y="1499554"/>
                  </a:lnTo>
                  <a:lnTo>
                    <a:pt x="1797721" y="1460373"/>
                  </a:lnTo>
                  <a:lnTo>
                    <a:pt x="1820528" y="1419793"/>
                  </a:lnTo>
                  <a:lnTo>
                    <a:pt x="1841482" y="1377853"/>
                  </a:lnTo>
                  <a:lnTo>
                    <a:pt x="1860514" y="1334590"/>
                  </a:lnTo>
                  <a:lnTo>
                    <a:pt x="1877554" y="1290042"/>
                  </a:lnTo>
                  <a:lnTo>
                    <a:pt x="1892532" y="1244244"/>
                  </a:lnTo>
                  <a:lnTo>
                    <a:pt x="1903532" y="1204511"/>
                  </a:lnTo>
                  <a:lnTo>
                    <a:pt x="1912759" y="1164704"/>
                  </a:lnTo>
                  <a:lnTo>
                    <a:pt x="1920247" y="1124867"/>
                  </a:lnTo>
                  <a:lnTo>
                    <a:pt x="1926029" y="1085045"/>
                  </a:lnTo>
                  <a:lnTo>
                    <a:pt x="1930999" y="1033791"/>
                  </a:lnTo>
                  <a:lnTo>
                    <a:pt x="1933205" y="982721"/>
                  </a:lnTo>
                  <a:lnTo>
                    <a:pt x="1932694" y="931930"/>
                  </a:lnTo>
                  <a:lnTo>
                    <a:pt x="1929518" y="881509"/>
                  </a:lnTo>
                  <a:lnTo>
                    <a:pt x="1923727" y="831553"/>
                  </a:lnTo>
                  <a:lnTo>
                    <a:pt x="1915370" y="782154"/>
                  </a:lnTo>
                  <a:lnTo>
                    <a:pt x="1904499" y="733404"/>
                  </a:lnTo>
                  <a:lnTo>
                    <a:pt x="1891162" y="685398"/>
                  </a:lnTo>
                  <a:lnTo>
                    <a:pt x="1875412" y="638228"/>
                  </a:lnTo>
                  <a:lnTo>
                    <a:pt x="1857296" y="591987"/>
                  </a:lnTo>
                  <a:lnTo>
                    <a:pt x="1836867" y="546769"/>
                  </a:lnTo>
                  <a:lnTo>
                    <a:pt x="1814173" y="502665"/>
                  </a:lnTo>
                  <a:lnTo>
                    <a:pt x="1789265" y="459770"/>
                  </a:lnTo>
                  <a:lnTo>
                    <a:pt x="1762193" y="418177"/>
                  </a:lnTo>
                  <a:lnTo>
                    <a:pt x="1733008" y="377978"/>
                  </a:lnTo>
                  <a:lnTo>
                    <a:pt x="1702199" y="339777"/>
                  </a:lnTo>
                  <a:lnTo>
                    <a:pt x="1669430" y="303113"/>
                  </a:lnTo>
                  <a:lnTo>
                    <a:pt x="1634749" y="268074"/>
                  </a:lnTo>
                  <a:lnTo>
                    <a:pt x="1598204" y="234751"/>
                  </a:lnTo>
                  <a:lnTo>
                    <a:pt x="1559843" y="203231"/>
                  </a:lnTo>
                  <a:lnTo>
                    <a:pt x="1519714" y="173605"/>
                  </a:lnTo>
                  <a:lnTo>
                    <a:pt x="1477864" y="145963"/>
                  </a:lnTo>
                  <a:lnTo>
                    <a:pt x="1434342" y="120393"/>
                  </a:lnTo>
                  <a:lnTo>
                    <a:pt x="1389196" y="96985"/>
                  </a:lnTo>
                  <a:lnTo>
                    <a:pt x="1342473" y="75828"/>
                  </a:lnTo>
                  <a:lnTo>
                    <a:pt x="1294221" y="57012"/>
                  </a:lnTo>
                  <a:lnTo>
                    <a:pt x="1244489" y="40627"/>
                  </a:lnTo>
                  <a:lnTo>
                    <a:pt x="1194684" y="27104"/>
                  </a:lnTo>
                  <a:lnTo>
                    <a:pt x="1144780" y="16344"/>
                  </a:lnTo>
                  <a:lnTo>
                    <a:pt x="1094860" y="8300"/>
                  </a:lnTo>
                  <a:lnTo>
                    <a:pt x="1045011" y="2925"/>
                  </a:lnTo>
                  <a:lnTo>
                    <a:pt x="995319" y="173"/>
                  </a:lnTo>
                  <a:lnTo>
                    <a:pt x="945867" y="0"/>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nvGrpSpPr>
            <p:cNvPr id="288" name="object 7"/>
            <p:cNvGrpSpPr/>
            <p:nvPr/>
          </p:nvGrpSpPr>
          <p:grpSpPr>
            <a:xfrm>
              <a:off x="1640160" y="2162160"/>
              <a:ext cx="8956440" cy="3980880"/>
              <a:chOff x="1640160" y="2162160"/>
              <a:chExt cx="8956440" cy="3980880"/>
            </a:xfrm>
          </p:grpSpPr>
          <p:sp>
            <p:nvSpPr>
              <p:cNvPr id="289" name="object 8"/>
              <p:cNvSpPr/>
              <p:nvPr/>
            </p:nvSpPr>
            <p:spPr>
              <a:xfrm>
                <a:off x="1640160" y="4461120"/>
                <a:ext cx="1762200" cy="1145520"/>
              </a:xfrm>
              <a:custGeom>
                <a:avLst/>
                <a:gdLst>
                  <a:gd name="textAreaLeft" fmla="*/ 0 w 1762200"/>
                  <a:gd name="textAreaRight" fmla="*/ 1762920 w 1762200"/>
                  <a:gd name="textAreaTop" fmla="*/ 0 h 1145520"/>
                  <a:gd name="textAreaBottom" fmla="*/ 1146240 h 1145520"/>
                </a:gdLst>
                <a:ahLst/>
                <a:rect l="textAreaLeft" t="textAreaTop" r="textAreaRight" b="textAreaBottom"/>
                <a:pathLst>
                  <a:path w="1962784" h="2146300">
                    <a:moveTo>
                      <a:pt x="1960257" y="162102"/>
                    </a:moveTo>
                    <a:lnTo>
                      <a:pt x="1954466" y="119011"/>
                    </a:lnTo>
                    <a:lnTo>
                      <a:pt x="1938121" y="80289"/>
                    </a:lnTo>
                    <a:lnTo>
                      <a:pt x="1912772" y="47485"/>
                    </a:lnTo>
                    <a:lnTo>
                      <a:pt x="1879968" y="22136"/>
                    </a:lnTo>
                    <a:lnTo>
                      <a:pt x="1841246" y="5791"/>
                    </a:lnTo>
                    <a:lnTo>
                      <a:pt x="1798154" y="0"/>
                    </a:lnTo>
                    <a:lnTo>
                      <a:pt x="1755063" y="5791"/>
                    </a:lnTo>
                    <a:lnTo>
                      <a:pt x="1716341" y="22136"/>
                    </a:lnTo>
                    <a:lnTo>
                      <a:pt x="1683524" y="47485"/>
                    </a:lnTo>
                    <a:lnTo>
                      <a:pt x="1658175" y="80289"/>
                    </a:lnTo>
                    <a:lnTo>
                      <a:pt x="1641830" y="119011"/>
                    </a:lnTo>
                    <a:lnTo>
                      <a:pt x="1636039" y="162102"/>
                    </a:lnTo>
                    <a:lnTo>
                      <a:pt x="1641830" y="205193"/>
                    </a:lnTo>
                    <a:lnTo>
                      <a:pt x="1658175" y="243916"/>
                    </a:lnTo>
                    <a:lnTo>
                      <a:pt x="1683524" y="276733"/>
                    </a:lnTo>
                    <a:lnTo>
                      <a:pt x="1716341" y="302069"/>
                    </a:lnTo>
                    <a:lnTo>
                      <a:pt x="1755063" y="318414"/>
                    </a:lnTo>
                    <a:lnTo>
                      <a:pt x="1798154" y="324205"/>
                    </a:lnTo>
                    <a:lnTo>
                      <a:pt x="1841246" y="318414"/>
                    </a:lnTo>
                    <a:lnTo>
                      <a:pt x="1879968" y="302069"/>
                    </a:lnTo>
                    <a:lnTo>
                      <a:pt x="1912772" y="276733"/>
                    </a:lnTo>
                    <a:lnTo>
                      <a:pt x="1938121" y="243916"/>
                    </a:lnTo>
                    <a:lnTo>
                      <a:pt x="1954466" y="205193"/>
                    </a:lnTo>
                    <a:lnTo>
                      <a:pt x="1960257" y="162102"/>
                    </a:lnTo>
                    <a:close/>
                  </a:path>
                  <a:path w="1962784" h="2146300">
                    <a:moveTo>
                      <a:pt x="1962632" y="1181404"/>
                    </a:moveTo>
                    <a:lnTo>
                      <a:pt x="1962111" y="1129830"/>
                    </a:lnTo>
                    <a:lnTo>
                      <a:pt x="1958886" y="1078649"/>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81"/>
                    </a:lnTo>
                    <a:lnTo>
                      <a:pt x="1789010" y="608241"/>
                    </a:lnTo>
                    <a:lnTo>
                      <a:pt x="1759381" y="567436"/>
                    </a:lnTo>
                    <a:lnTo>
                      <a:pt x="1728101" y="528650"/>
                    </a:lnTo>
                    <a:lnTo>
                      <a:pt x="1694840" y="491426"/>
                    </a:lnTo>
                    <a:lnTo>
                      <a:pt x="1659623" y="455853"/>
                    </a:lnTo>
                    <a:lnTo>
                      <a:pt x="1622526" y="422021"/>
                    </a:lnTo>
                    <a:lnTo>
                      <a:pt x="1583588" y="390017"/>
                    </a:lnTo>
                    <a:lnTo>
                      <a:pt x="1542846" y="359943"/>
                    </a:lnTo>
                    <a:lnTo>
                      <a:pt x="1500352" y="331889"/>
                    </a:lnTo>
                    <a:lnTo>
                      <a:pt x="1456169" y="305930"/>
                    </a:lnTo>
                    <a:lnTo>
                      <a:pt x="1410335" y="282155"/>
                    </a:lnTo>
                    <a:lnTo>
                      <a:pt x="1362913" y="260680"/>
                    </a:lnTo>
                    <a:lnTo>
                      <a:pt x="1313916" y="241579"/>
                    </a:lnTo>
                    <a:lnTo>
                      <a:pt x="1263434" y="224955"/>
                    </a:lnTo>
                    <a:lnTo>
                      <a:pt x="1212862" y="211226"/>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29"/>
                    </a:lnTo>
                    <a:lnTo>
                      <a:pt x="715937" y="220433"/>
                    </a:lnTo>
                    <a:lnTo>
                      <a:pt x="669023" y="234975"/>
                    </a:lnTo>
                    <a:lnTo>
                      <a:pt x="623925" y="251421"/>
                    </a:lnTo>
                    <a:lnTo>
                      <a:pt x="579716" y="270040"/>
                    </a:lnTo>
                    <a:lnTo>
                      <a:pt x="536511" y="290753"/>
                    </a:lnTo>
                    <a:lnTo>
                      <a:pt x="494360" y="313537"/>
                    </a:lnTo>
                    <a:lnTo>
                      <a:pt x="453351" y="338340"/>
                    </a:lnTo>
                    <a:lnTo>
                      <a:pt x="413562" y="365125"/>
                    </a:lnTo>
                    <a:lnTo>
                      <a:pt x="375081" y="393827"/>
                    </a:lnTo>
                    <a:lnTo>
                      <a:pt x="337972" y="424421"/>
                    </a:lnTo>
                    <a:lnTo>
                      <a:pt x="301688" y="457466"/>
                    </a:lnTo>
                    <a:lnTo>
                      <a:pt x="267004" y="492366"/>
                    </a:lnTo>
                    <a:lnTo>
                      <a:pt x="234022" y="529094"/>
                    </a:lnTo>
                    <a:lnTo>
                      <a:pt x="202819" y="567588"/>
                    </a:lnTo>
                    <a:lnTo>
                      <a:pt x="173482" y="607822"/>
                    </a:lnTo>
                    <a:lnTo>
                      <a:pt x="146088" y="649719"/>
                    </a:lnTo>
                    <a:lnTo>
                      <a:pt x="120738" y="693254"/>
                    </a:lnTo>
                    <a:lnTo>
                      <a:pt x="97523" y="738390"/>
                    </a:lnTo>
                    <a:lnTo>
                      <a:pt x="76517" y="785063"/>
                    </a:lnTo>
                    <a:lnTo>
                      <a:pt x="57797" y="833234"/>
                    </a:lnTo>
                    <a:lnTo>
                      <a:pt x="41478" y="882853"/>
                    </a:lnTo>
                    <a:lnTo>
                      <a:pt x="28917" y="928662"/>
                    </a:lnTo>
                    <a:lnTo>
                      <a:pt x="18669" y="974547"/>
                    </a:lnTo>
                    <a:lnTo>
                      <a:pt x="10680" y="1020457"/>
                    </a:lnTo>
                    <a:lnTo>
                      <a:pt x="4927" y="1066330"/>
                    </a:lnTo>
                    <a:lnTo>
                      <a:pt x="1384" y="1112113"/>
                    </a:lnTo>
                    <a:lnTo>
                      <a:pt x="0" y="1157719"/>
                    </a:lnTo>
                    <a:lnTo>
                      <a:pt x="749" y="1203083"/>
                    </a:lnTo>
                    <a:lnTo>
                      <a:pt x="3594" y="1248168"/>
                    </a:lnTo>
                    <a:lnTo>
                      <a:pt x="8496" y="1292885"/>
                    </a:lnTo>
                    <a:lnTo>
                      <a:pt x="15417" y="1337170"/>
                    </a:lnTo>
                    <a:lnTo>
                      <a:pt x="24345" y="1380972"/>
                    </a:lnTo>
                    <a:lnTo>
                      <a:pt x="35229" y="1424216"/>
                    </a:lnTo>
                    <a:lnTo>
                      <a:pt x="48031" y="1466850"/>
                    </a:lnTo>
                    <a:lnTo>
                      <a:pt x="62712" y="1508798"/>
                    </a:lnTo>
                    <a:lnTo>
                      <a:pt x="79260" y="1549984"/>
                    </a:lnTo>
                    <a:lnTo>
                      <a:pt x="97612" y="1590370"/>
                    </a:lnTo>
                    <a:lnTo>
                      <a:pt x="117767" y="1629879"/>
                    </a:lnTo>
                    <a:lnTo>
                      <a:pt x="139649" y="1668449"/>
                    </a:lnTo>
                    <a:lnTo>
                      <a:pt x="163258" y="1706003"/>
                    </a:lnTo>
                    <a:lnTo>
                      <a:pt x="188544" y="1742490"/>
                    </a:lnTo>
                    <a:lnTo>
                      <a:pt x="215468" y="1777847"/>
                    </a:lnTo>
                    <a:lnTo>
                      <a:pt x="244017" y="1811997"/>
                    </a:lnTo>
                    <a:lnTo>
                      <a:pt x="274129" y="1844890"/>
                    </a:lnTo>
                    <a:lnTo>
                      <a:pt x="305777" y="1876450"/>
                    </a:lnTo>
                    <a:lnTo>
                      <a:pt x="338937" y="1906625"/>
                    </a:lnTo>
                    <a:lnTo>
                      <a:pt x="373570" y="1935327"/>
                    </a:lnTo>
                    <a:lnTo>
                      <a:pt x="409638" y="1962518"/>
                    </a:lnTo>
                    <a:lnTo>
                      <a:pt x="447103" y="1988121"/>
                    </a:lnTo>
                    <a:lnTo>
                      <a:pt x="485940" y="2012073"/>
                    </a:lnTo>
                    <a:lnTo>
                      <a:pt x="526110" y="2034311"/>
                    </a:lnTo>
                    <a:lnTo>
                      <a:pt x="567575" y="2054771"/>
                    </a:lnTo>
                    <a:lnTo>
                      <a:pt x="610298" y="2073376"/>
                    </a:lnTo>
                    <a:lnTo>
                      <a:pt x="654253" y="2090077"/>
                    </a:lnTo>
                    <a:lnTo>
                      <a:pt x="699389" y="2104809"/>
                    </a:lnTo>
                    <a:lnTo>
                      <a:pt x="745197" y="2117369"/>
                    </a:lnTo>
                    <a:lnTo>
                      <a:pt x="791083"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41" y="1736648"/>
                    </a:lnTo>
                    <a:lnTo>
                      <a:pt x="1804644" y="1699183"/>
                    </a:lnTo>
                    <a:lnTo>
                      <a:pt x="1828596" y="1660347"/>
                    </a:lnTo>
                    <a:lnTo>
                      <a:pt x="1850834" y="1620177"/>
                    </a:lnTo>
                    <a:lnTo>
                      <a:pt x="1871294" y="1578724"/>
                    </a:lnTo>
                    <a:lnTo>
                      <a:pt x="1889899" y="1535988"/>
                    </a:lnTo>
                    <a:lnTo>
                      <a:pt x="1906612" y="1492034"/>
                    </a:lnTo>
                    <a:lnTo>
                      <a:pt x="1921332" y="1446898"/>
                    </a:lnTo>
                    <a:lnTo>
                      <a:pt x="1932508" y="1406563"/>
                    </a:lnTo>
                    <a:lnTo>
                      <a:pt x="1941880" y="1366151"/>
                    </a:lnTo>
                    <a:lnTo>
                      <a:pt x="1949475" y="1325714"/>
                    </a:lnTo>
                    <a:lnTo>
                      <a:pt x="1955342" y="1285290"/>
                    </a:lnTo>
                    <a:lnTo>
                      <a:pt x="1960397" y="1233246"/>
                    </a:lnTo>
                    <a:lnTo>
                      <a:pt x="1962632" y="1181404"/>
                    </a:lnTo>
                    <a:close/>
                  </a:path>
                </a:pathLst>
              </a:custGeom>
              <a:solidFill>
                <a:srgbClr val="efb84a"/>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0" name="object 9"/>
              <p:cNvSpPr/>
              <p:nvPr/>
            </p:nvSpPr>
            <p:spPr>
              <a:xfrm>
                <a:off x="1877760" y="5039280"/>
                <a:ext cx="85320" cy="91440"/>
              </a:xfrm>
              <a:prstGeom prst="rect">
                <a:avLst/>
              </a:prstGeom>
              <a:blipFill rotWithShape="0">
                <a:blip r:embed="rId2"/>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1" name="object 10"/>
              <p:cNvSpPr/>
              <p:nvPr/>
            </p:nvSpPr>
            <p:spPr>
              <a:xfrm>
                <a:off x="1981800" y="5032800"/>
                <a:ext cx="942840" cy="124200"/>
              </a:xfrm>
              <a:prstGeom prst="rect">
                <a:avLst/>
              </a:prstGeom>
              <a:blipFill rotWithShape="0">
                <a:blip r:embed="rId3"/>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2" name="object 11"/>
              <p:cNvSpPr/>
              <p:nvPr/>
            </p:nvSpPr>
            <p:spPr>
              <a:xfrm>
                <a:off x="2953800" y="5032440"/>
                <a:ext cx="75600" cy="99000"/>
              </a:xfrm>
              <a:custGeom>
                <a:avLst/>
                <a:gdLst>
                  <a:gd name="textAreaLeft" fmla="*/ 0 w 75600"/>
                  <a:gd name="textAreaRight" fmla="*/ 76320 w 75600"/>
                  <a:gd name="textAreaTop" fmla="*/ 0 h 99000"/>
                  <a:gd name="textAreaBottom" fmla="*/ 99720 h 99000"/>
                </a:gdLst>
                <a:ahLst/>
                <a:rect l="textAreaLeft" t="textAreaTop" r="textAreaRight" b="textAreaBottom"/>
                <a:pathLst>
                  <a:path w="85089" h="186690">
                    <a:moveTo>
                      <a:pt x="21971" y="3467"/>
                    </a:moveTo>
                    <a:lnTo>
                      <a:pt x="21780" y="2870"/>
                    </a:lnTo>
                    <a:lnTo>
                      <a:pt x="20485" y="1333"/>
                    </a:lnTo>
                    <a:lnTo>
                      <a:pt x="18872" y="635"/>
                    </a:lnTo>
                    <a:lnTo>
                      <a:pt x="14960" y="0"/>
                    </a:lnTo>
                    <a:lnTo>
                      <a:pt x="7010" y="0"/>
                    </a:lnTo>
                    <a:lnTo>
                      <a:pt x="3048" y="635"/>
                    </a:lnTo>
                    <a:lnTo>
                      <a:pt x="1346" y="1333"/>
                    </a:lnTo>
                    <a:lnTo>
                      <a:pt x="787" y="1790"/>
                    </a:lnTo>
                    <a:lnTo>
                      <a:pt x="0" y="3467"/>
                    </a:lnTo>
                    <a:lnTo>
                      <a:pt x="0" y="182041"/>
                    </a:lnTo>
                    <a:lnTo>
                      <a:pt x="7010" y="186093"/>
                    </a:lnTo>
                    <a:lnTo>
                      <a:pt x="14960" y="186093"/>
                    </a:lnTo>
                    <a:lnTo>
                      <a:pt x="18872" y="185483"/>
                    </a:lnTo>
                    <a:lnTo>
                      <a:pt x="21056" y="184353"/>
                    </a:lnTo>
                    <a:lnTo>
                      <a:pt x="21971" y="182765"/>
                    </a:lnTo>
                    <a:lnTo>
                      <a:pt x="21971" y="182041"/>
                    </a:lnTo>
                    <a:lnTo>
                      <a:pt x="21971" y="3467"/>
                    </a:lnTo>
                    <a:close/>
                  </a:path>
                  <a:path w="85089" h="186690">
                    <a:moveTo>
                      <a:pt x="84531" y="61518"/>
                    </a:moveTo>
                    <a:lnTo>
                      <a:pt x="84340" y="60921"/>
                    </a:lnTo>
                    <a:lnTo>
                      <a:pt x="83032" y="59499"/>
                    </a:lnTo>
                    <a:lnTo>
                      <a:pt x="80378" y="58432"/>
                    </a:lnTo>
                    <a:lnTo>
                      <a:pt x="77508" y="58178"/>
                    </a:lnTo>
                    <a:lnTo>
                      <a:pt x="69570" y="58178"/>
                    </a:lnTo>
                    <a:lnTo>
                      <a:pt x="65608" y="58712"/>
                    </a:lnTo>
                    <a:lnTo>
                      <a:pt x="63334" y="59944"/>
                    </a:lnTo>
                    <a:lnTo>
                      <a:pt x="62699" y="60921"/>
                    </a:lnTo>
                    <a:lnTo>
                      <a:pt x="62547" y="61518"/>
                    </a:lnTo>
                    <a:lnTo>
                      <a:pt x="62547" y="182041"/>
                    </a:lnTo>
                    <a:lnTo>
                      <a:pt x="69570" y="186093"/>
                    </a:lnTo>
                    <a:lnTo>
                      <a:pt x="77508" y="186093"/>
                    </a:lnTo>
                    <a:lnTo>
                      <a:pt x="81432" y="185483"/>
                    </a:lnTo>
                    <a:lnTo>
                      <a:pt x="83616" y="184353"/>
                    </a:lnTo>
                    <a:lnTo>
                      <a:pt x="84531" y="182765"/>
                    </a:lnTo>
                    <a:lnTo>
                      <a:pt x="84531" y="182041"/>
                    </a:lnTo>
                    <a:lnTo>
                      <a:pt x="84531" y="61518"/>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3" name="object 12"/>
              <p:cNvSpPr/>
              <p:nvPr/>
            </p:nvSpPr>
            <p:spPr>
              <a:xfrm>
                <a:off x="3066120" y="5032440"/>
                <a:ext cx="87480" cy="98640"/>
              </a:xfrm>
              <a:prstGeom prst="rect">
                <a:avLst/>
              </a:prstGeom>
              <a:blipFill rotWithShape="0">
                <a:blip r:embed="rId4"/>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4" name="object 13"/>
              <p:cNvSpPr/>
              <p:nvPr/>
            </p:nvSpPr>
            <p:spPr>
              <a:xfrm>
                <a:off x="3980160" y="4868640"/>
                <a:ext cx="1130400" cy="754200"/>
              </a:xfrm>
              <a:custGeom>
                <a:avLst/>
                <a:gdLst>
                  <a:gd name="textAreaLeft" fmla="*/ 0 w 1130400"/>
                  <a:gd name="textAreaRight" fmla="*/ 1131120 w 1130400"/>
                  <a:gd name="textAreaTop" fmla="*/ 0 h 754200"/>
                  <a:gd name="textAreaBottom" fmla="*/ 754920 h 754200"/>
                </a:gdLst>
                <a:ahLst/>
                <a:rect l="textAreaLeft" t="textAreaTop" r="textAreaRight" b="textAreaBottom"/>
                <a:pathLst>
                  <a:path w="1259204" h="1413509">
                    <a:moveTo>
                      <a:pt x="552297" y="83223"/>
                    </a:moveTo>
                    <a:lnTo>
                      <a:pt x="545896" y="50825"/>
                    </a:lnTo>
                    <a:lnTo>
                      <a:pt x="528434" y="24371"/>
                    </a:lnTo>
                    <a:lnTo>
                      <a:pt x="502539" y="6540"/>
                    </a:lnTo>
                    <a:lnTo>
                      <a:pt x="477202" y="1320"/>
                    </a:lnTo>
                    <a:lnTo>
                      <a:pt x="477202" y="132842"/>
                    </a:lnTo>
                    <a:lnTo>
                      <a:pt x="477202" y="755078"/>
                    </a:lnTo>
                    <a:lnTo>
                      <a:pt x="474091" y="770534"/>
                    </a:lnTo>
                    <a:lnTo>
                      <a:pt x="465582" y="783158"/>
                    </a:lnTo>
                    <a:lnTo>
                      <a:pt x="452958" y="791667"/>
                    </a:lnTo>
                    <a:lnTo>
                      <a:pt x="437502" y="794791"/>
                    </a:lnTo>
                    <a:lnTo>
                      <a:pt x="326796" y="794791"/>
                    </a:lnTo>
                    <a:lnTo>
                      <a:pt x="326796" y="871347"/>
                    </a:lnTo>
                    <a:lnTo>
                      <a:pt x="326796" y="905306"/>
                    </a:lnTo>
                    <a:lnTo>
                      <a:pt x="325247" y="913041"/>
                    </a:lnTo>
                    <a:lnTo>
                      <a:pt x="320992" y="919340"/>
                    </a:lnTo>
                    <a:lnTo>
                      <a:pt x="314693" y="923594"/>
                    </a:lnTo>
                    <a:lnTo>
                      <a:pt x="306971" y="925156"/>
                    </a:lnTo>
                    <a:lnTo>
                      <a:pt x="245338" y="925156"/>
                    </a:lnTo>
                    <a:lnTo>
                      <a:pt x="237629" y="923594"/>
                    </a:lnTo>
                    <a:lnTo>
                      <a:pt x="231317" y="919340"/>
                    </a:lnTo>
                    <a:lnTo>
                      <a:pt x="227063" y="913041"/>
                    </a:lnTo>
                    <a:lnTo>
                      <a:pt x="225501" y="905306"/>
                    </a:lnTo>
                    <a:lnTo>
                      <a:pt x="225501" y="871347"/>
                    </a:lnTo>
                    <a:lnTo>
                      <a:pt x="227063" y="863612"/>
                    </a:lnTo>
                    <a:lnTo>
                      <a:pt x="231317" y="857300"/>
                    </a:lnTo>
                    <a:lnTo>
                      <a:pt x="237629" y="853059"/>
                    </a:lnTo>
                    <a:lnTo>
                      <a:pt x="245338" y="851496"/>
                    </a:lnTo>
                    <a:lnTo>
                      <a:pt x="306971" y="851496"/>
                    </a:lnTo>
                    <a:lnTo>
                      <a:pt x="314693" y="853059"/>
                    </a:lnTo>
                    <a:lnTo>
                      <a:pt x="320992" y="857300"/>
                    </a:lnTo>
                    <a:lnTo>
                      <a:pt x="325247" y="863612"/>
                    </a:lnTo>
                    <a:lnTo>
                      <a:pt x="326796" y="871347"/>
                    </a:lnTo>
                    <a:lnTo>
                      <a:pt x="326796" y="794791"/>
                    </a:lnTo>
                    <a:lnTo>
                      <a:pt x="114795" y="794791"/>
                    </a:lnTo>
                    <a:lnTo>
                      <a:pt x="99339" y="791667"/>
                    </a:lnTo>
                    <a:lnTo>
                      <a:pt x="86728" y="783158"/>
                    </a:lnTo>
                    <a:lnTo>
                      <a:pt x="78219" y="770534"/>
                    </a:lnTo>
                    <a:lnTo>
                      <a:pt x="75095" y="755078"/>
                    </a:lnTo>
                    <a:lnTo>
                      <a:pt x="75095" y="132842"/>
                    </a:lnTo>
                    <a:lnTo>
                      <a:pt x="78219" y="117386"/>
                    </a:lnTo>
                    <a:lnTo>
                      <a:pt x="86728" y="104762"/>
                    </a:lnTo>
                    <a:lnTo>
                      <a:pt x="99339" y="96253"/>
                    </a:lnTo>
                    <a:lnTo>
                      <a:pt x="114795" y="93141"/>
                    </a:lnTo>
                    <a:lnTo>
                      <a:pt x="437502" y="93141"/>
                    </a:lnTo>
                    <a:lnTo>
                      <a:pt x="452958" y="96253"/>
                    </a:lnTo>
                    <a:lnTo>
                      <a:pt x="465582" y="104762"/>
                    </a:lnTo>
                    <a:lnTo>
                      <a:pt x="474091" y="117386"/>
                    </a:lnTo>
                    <a:lnTo>
                      <a:pt x="477202" y="132842"/>
                    </a:lnTo>
                    <a:lnTo>
                      <a:pt x="477202" y="1320"/>
                    </a:lnTo>
                    <a:lnTo>
                      <a:pt x="470814" y="0"/>
                    </a:lnTo>
                    <a:lnTo>
                      <a:pt x="81495" y="0"/>
                    </a:lnTo>
                    <a:lnTo>
                      <a:pt x="49771" y="6540"/>
                    </a:lnTo>
                    <a:lnTo>
                      <a:pt x="23876" y="24371"/>
                    </a:lnTo>
                    <a:lnTo>
                      <a:pt x="6413" y="50825"/>
                    </a:lnTo>
                    <a:lnTo>
                      <a:pt x="0" y="83223"/>
                    </a:lnTo>
                    <a:lnTo>
                      <a:pt x="0" y="890270"/>
                    </a:lnTo>
                    <a:lnTo>
                      <a:pt x="6413" y="922655"/>
                    </a:lnTo>
                    <a:lnTo>
                      <a:pt x="23876" y="949121"/>
                    </a:lnTo>
                    <a:lnTo>
                      <a:pt x="49771" y="966952"/>
                    </a:lnTo>
                    <a:lnTo>
                      <a:pt x="81495" y="973493"/>
                    </a:lnTo>
                    <a:lnTo>
                      <a:pt x="470814" y="973493"/>
                    </a:lnTo>
                    <a:lnTo>
                      <a:pt x="528434" y="949121"/>
                    </a:lnTo>
                    <a:lnTo>
                      <a:pt x="552297" y="890270"/>
                    </a:lnTo>
                    <a:lnTo>
                      <a:pt x="552297" y="851496"/>
                    </a:lnTo>
                    <a:lnTo>
                      <a:pt x="552297" y="794791"/>
                    </a:lnTo>
                    <a:lnTo>
                      <a:pt x="552297" y="93141"/>
                    </a:lnTo>
                    <a:lnTo>
                      <a:pt x="552297" y="83223"/>
                    </a:lnTo>
                    <a:close/>
                  </a:path>
                  <a:path w="1259204" h="1413509">
                    <a:moveTo>
                      <a:pt x="1259065" y="335724"/>
                    </a:moveTo>
                    <a:lnTo>
                      <a:pt x="1195628" y="296900"/>
                    </a:lnTo>
                    <a:lnTo>
                      <a:pt x="536448" y="1374406"/>
                    </a:lnTo>
                    <a:lnTo>
                      <a:pt x="599871" y="1413243"/>
                    </a:lnTo>
                    <a:lnTo>
                      <a:pt x="1259065" y="335724"/>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5" name="object 14"/>
              <p:cNvSpPr/>
              <p:nvPr/>
            </p:nvSpPr>
            <p:spPr>
              <a:xfrm>
                <a:off x="3247560" y="4590720"/>
                <a:ext cx="1384560" cy="359280"/>
              </a:xfrm>
              <a:custGeom>
                <a:avLst/>
                <a:gdLst>
                  <a:gd name="textAreaLeft" fmla="*/ 0 w 1384560"/>
                  <a:gd name="textAreaRight" fmla="*/ 1385280 w 1384560"/>
                  <a:gd name="textAreaTop" fmla="*/ 0 h 359280"/>
                  <a:gd name="textAreaBottom" fmla="*/ 360000 h 359280"/>
                </a:gdLst>
                <a:ahLst/>
                <a:rect l="textAreaLeft" t="textAreaTop" r="textAreaRight" b="textAreaBottom"/>
                <a:pathLst>
                  <a:path w="1542415" h="674370">
                    <a:moveTo>
                      <a:pt x="1506477" y="0"/>
                    </a:moveTo>
                    <a:lnTo>
                      <a:pt x="0" y="581259"/>
                    </a:lnTo>
                    <a:lnTo>
                      <a:pt x="35684" y="673791"/>
                    </a:lnTo>
                    <a:lnTo>
                      <a:pt x="1542151" y="92520"/>
                    </a:lnTo>
                    <a:lnTo>
                      <a:pt x="1506477" y="0"/>
                    </a:lnTo>
                    <a:close/>
                  </a:path>
                </a:pathLst>
              </a:custGeom>
              <a:solidFill>
                <a:srgbClr val="efb84a"/>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6" name="object 15"/>
              <p:cNvSpPr/>
              <p:nvPr/>
            </p:nvSpPr>
            <p:spPr>
              <a:xfrm>
                <a:off x="4754160" y="2196720"/>
                <a:ext cx="1315800" cy="1219320"/>
              </a:xfrm>
              <a:prstGeom prst="rect">
                <a:avLst/>
              </a:prstGeom>
              <a:blipFill rotWithShape="0">
                <a:blip r:embed="rId5"/>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7" name="object 16"/>
              <p:cNvSpPr/>
              <p:nvPr/>
            </p:nvSpPr>
            <p:spPr>
              <a:xfrm>
                <a:off x="2355840" y="2162160"/>
                <a:ext cx="2864160" cy="1500840"/>
              </a:xfrm>
              <a:prstGeom prst="rect">
                <a:avLst/>
              </a:prstGeom>
              <a:blipFill rotWithShape="0">
                <a:blip r:embed="rId6"/>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8" name="object 17"/>
              <p:cNvSpPr/>
              <p:nvPr/>
            </p:nvSpPr>
            <p:spPr>
              <a:xfrm>
                <a:off x="2681280" y="3335040"/>
                <a:ext cx="1146960" cy="681840"/>
              </a:xfrm>
              <a:prstGeom prst="rect">
                <a:avLst/>
              </a:prstGeom>
              <a:blipFill rotWithShape="0">
                <a:blip r:embed="rId7"/>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299" name="object 18"/>
              <p:cNvSpPr/>
              <p:nvPr/>
            </p:nvSpPr>
            <p:spPr>
              <a:xfrm>
                <a:off x="6096960" y="2933640"/>
                <a:ext cx="290880" cy="172440"/>
              </a:xfrm>
              <a:custGeom>
                <a:avLst/>
                <a:gdLst>
                  <a:gd name="textAreaLeft" fmla="*/ 0 w 290880"/>
                  <a:gd name="textAreaRight" fmla="*/ 291600 w 290880"/>
                  <a:gd name="textAreaTop" fmla="*/ 0 h 172440"/>
                  <a:gd name="textAreaBottom" fmla="*/ 173160 h 172440"/>
                </a:gdLst>
                <a:ahLst/>
                <a:rect l="textAreaLeft" t="textAreaTop" r="textAreaRight" b="textAreaBottom"/>
                <a:pathLst>
                  <a:path w="324484" h="324485">
                    <a:moveTo>
                      <a:pt x="162110" y="0"/>
                    </a:moveTo>
                    <a:lnTo>
                      <a:pt x="119016" y="5790"/>
                    </a:lnTo>
                    <a:lnTo>
                      <a:pt x="80292" y="22131"/>
                    </a:lnTo>
                    <a:lnTo>
                      <a:pt x="47482" y="47477"/>
                    </a:lnTo>
                    <a:lnTo>
                      <a:pt x="22133" y="80284"/>
                    </a:lnTo>
                    <a:lnTo>
                      <a:pt x="5791" y="119006"/>
                    </a:lnTo>
                    <a:lnTo>
                      <a:pt x="0" y="162099"/>
                    </a:lnTo>
                    <a:lnTo>
                      <a:pt x="5791" y="205192"/>
                    </a:lnTo>
                    <a:lnTo>
                      <a:pt x="22133" y="243915"/>
                    </a:lnTo>
                    <a:lnTo>
                      <a:pt x="47482" y="276721"/>
                    </a:lnTo>
                    <a:lnTo>
                      <a:pt x="80292" y="302068"/>
                    </a:lnTo>
                    <a:lnTo>
                      <a:pt x="119016" y="318409"/>
                    </a:lnTo>
                    <a:lnTo>
                      <a:pt x="162110" y="324199"/>
                    </a:lnTo>
                    <a:lnTo>
                      <a:pt x="205203" y="318409"/>
                    </a:lnTo>
                    <a:lnTo>
                      <a:pt x="243925" y="302068"/>
                    </a:lnTo>
                    <a:lnTo>
                      <a:pt x="276732" y="276721"/>
                    </a:lnTo>
                    <a:lnTo>
                      <a:pt x="302078" y="243915"/>
                    </a:lnTo>
                    <a:lnTo>
                      <a:pt x="318419" y="205192"/>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0" name="object 19"/>
              <p:cNvSpPr/>
              <p:nvPr/>
            </p:nvSpPr>
            <p:spPr>
              <a:xfrm>
                <a:off x="3741120" y="3789000"/>
                <a:ext cx="831960" cy="177840"/>
              </a:xfrm>
              <a:custGeom>
                <a:avLst/>
                <a:gdLst>
                  <a:gd name="textAreaLeft" fmla="*/ 0 w 831960"/>
                  <a:gd name="textAreaRight" fmla="*/ 832680 w 831960"/>
                  <a:gd name="textAreaTop" fmla="*/ 0 h 177840"/>
                  <a:gd name="textAreaBottom" fmla="*/ 178560 h 177840"/>
                </a:gdLst>
                <a:ahLst/>
                <a:rect l="textAreaLeft" t="textAreaTop" r="textAreaRight" b="textAreaBottom"/>
                <a:pathLst>
                  <a:path w="927100" h="334010">
                    <a:moveTo>
                      <a:pt x="20669" y="0"/>
                    </a:moveTo>
                    <a:lnTo>
                      <a:pt x="0" y="71411"/>
                    </a:lnTo>
                    <a:lnTo>
                      <a:pt x="906056" y="333989"/>
                    </a:lnTo>
                    <a:lnTo>
                      <a:pt x="926778" y="262588"/>
                    </a:lnTo>
                    <a:lnTo>
                      <a:pt x="20669" y="0"/>
                    </a:lnTo>
                    <a:close/>
                  </a:path>
                </a:pathLst>
              </a:custGeom>
              <a:solidFill>
                <a:srgbClr val="12463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1" name="object 20"/>
              <p:cNvSpPr/>
              <p:nvPr/>
            </p:nvSpPr>
            <p:spPr>
              <a:xfrm>
                <a:off x="6721920" y="2223000"/>
                <a:ext cx="1509840" cy="1286640"/>
              </a:xfrm>
              <a:prstGeom prst="rect">
                <a:avLst/>
              </a:prstGeom>
              <a:blipFill rotWithShape="0">
                <a:blip r:embed="rId8"/>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2" name="object 21"/>
              <p:cNvSpPr/>
              <p:nvPr/>
            </p:nvSpPr>
            <p:spPr>
              <a:xfrm>
                <a:off x="9277200" y="2480040"/>
                <a:ext cx="1319400" cy="781920"/>
              </a:xfrm>
              <a:prstGeom prst="rect">
                <a:avLst/>
              </a:prstGeom>
              <a:blipFill rotWithShape="0">
                <a:blip r:embed="rId9"/>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3" name="object 22"/>
              <p:cNvSpPr/>
              <p:nvPr/>
            </p:nvSpPr>
            <p:spPr>
              <a:xfrm>
                <a:off x="8454960" y="2919240"/>
                <a:ext cx="290880" cy="172440"/>
              </a:xfrm>
              <a:custGeom>
                <a:avLst/>
                <a:gdLst>
                  <a:gd name="textAreaLeft" fmla="*/ 0 w 290880"/>
                  <a:gd name="textAreaRight" fmla="*/ 291600 w 290880"/>
                  <a:gd name="textAreaTop" fmla="*/ 0 h 172440"/>
                  <a:gd name="textAreaBottom" fmla="*/ 173160 h 172440"/>
                </a:gdLst>
                <a:ahLst/>
                <a:rect l="textAreaLeft" t="textAreaTop" r="textAreaRight" b="textAreaBottom"/>
                <a:pathLst>
                  <a:path w="324484"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4" name="object 23"/>
              <p:cNvSpPr/>
              <p:nvPr/>
            </p:nvSpPr>
            <p:spPr>
              <a:xfrm>
                <a:off x="7347240" y="3064680"/>
                <a:ext cx="2061720" cy="770040"/>
              </a:xfrm>
              <a:custGeom>
                <a:avLst/>
                <a:gdLst>
                  <a:gd name="textAreaLeft" fmla="*/ 0 w 2061720"/>
                  <a:gd name="textAreaRight" fmla="*/ 2062440 w 2061720"/>
                  <a:gd name="textAreaTop" fmla="*/ 0 h 770040"/>
                  <a:gd name="textAreaBottom" fmla="*/ 770760 h 770040"/>
                </a:gdLst>
                <a:ahLst/>
                <a:rect l="textAreaLeft" t="textAreaTop" r="textAreaRight" b="textAreaBottom"/>
                <a:pathLst>
                  <a:path w="2296159" h="1443354">
                    <a:moveTo>
                      <a:pt x="2244696" y="0"/>
                    </a:moveTo>
                    <a:lnTo>
                      <a:pt x="0" y="1357948"/>
                    </a:lnTo>
                    <a:lnTo>
                      <a:pt x="51317" y="1442783"/>
                    </a:lnTo>
                    <a:lnTo>
                      <a:pt x="2296013" y="84824"/>
                    </a:lnTo>
                    <a:lnTo>
                      <a:pt x="2244696" y="0"/>
                    </a:lnTo>
                    <a:close/>
                  </a:path>
                </a:pathLst>
              </a:custGeom>
              <a:solidFill>
                <a:srgbClr val="12463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5" name="object 24"/>
              <p:cNvSpPr/>
              <p:nvPr/>
            </p:nvSpPr>
            <p:spPr>
              <a:xfrm>
                <a:off x="8850960" y="3853800"/>
                <a:ext cx="528120" cy="112320"/>
              </a:xfrm>
              <a:prstGeom prst="rect">
                <a:avLst/>
              </a:prstGeom>
              <a:blipFill rotWithShape="0">
                <a:blip r:embed="rId10"/>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6" name="object 25"/>
              <p:cNvSpPr/>
              <p:nvPr/>
            </p:nvSpPr>
            <p:spPr>
              <a:xfrm>
                <a:off x="5443920" y="3947760"/>
                <a:ext cx="1659960" cy="1525320"/>
              </a:xfrm>
              <a:custGeom>
                <a:avLst/>
                <a:gdLst>
                  <a:gd name="textAreaLeft" fmla="*/ 0 w 1659960"/>
                  <a:gd name="textAreaRight" fmla="*/ 1660680 w 1659960"/>
                  <a:gd name="textAreaTop" fmla="*/ 0 h 1525320"/>
                  <a:gd name="textAreaBottom" fmla="*/ 1526040 h 1525320"/>
                </a:gdLst>
                <a:ahLst/>
                <a:rect l="textAreaLeft" t="textAreaTop" r="textAreaRight" b="textAreaBottom"/>
                <a:pathLst>
                  <a:path w="1849120" h="2857500">
                    <a:moveTo>
                      <a:pt x="1452676" y="1043089"/>
                    </a:moveTo>
                    <a:lnTo>
                      <a:pt x="1437792" y="955027"/>
                    </a:lnTo>
                    <a:lnTo>
                      <a:pt x="1426984" y="920292"/>
                    </a:lnTo>
                    <a:lnTo>
                      <a:pt x="1307553" y="614768"/>
                    </a:lnTo>
                    <a:lnTo>
                      <a:pt x="1302131" y="594614"/>
                    </a:lnTo>
                    <a:lnTo>
                      <a:pt x="1287157" y="555625"/>
                    </a:lnTo>
                    <a:lnTo>
                      <a:pt x="1260551" y="511187"/>
                    </a:lnTo>
                    <a:lnTo>
                      <a:pt x="1220216" y="474713"/>
                    </a:lnTo>
                    <a:lnTo>
                      <a:pt x="1164056" y="459574"/>
                    </a:lnTo>
                    <a:lnTo>
                      <a:pt x="1122311" y="464197"/>
                    </a:lnTo>
                    <a:lnTo>
                      <a:pt x="1089952" y="476186"/>
                    </a:lnTo>
                    <a:lnTo>
                      <a:pt x="1065872" y="492696"/>
                    </a:lnTo>
                    <a:lnTo>
                      <a:pt x="1048969" y="510882"/>
                    </a:lnTo>
                    <a:lnTo>
                      <a:pt x="1043508" y="515035"/>
                    </a:lnTo>
                    <a:lnTo>
                      <a:pt x="1037209" y="515658"/>
                    </a:lnTo>
                    <a:lnTo>
                      <a:pt x="1031621" y="512953"/>
                    </a:lnTo>
                    <a:lnTo>
                      <a:pt x="1028242" y="507136"/>
                    </a:lnTo>
                    <a:lnTo>
                      <a:pt x="1018921" y="482790"/>
                    </a:lnTo>
                    <a:lnTo>
                      <a:pt x="999972" y="459028"/>
                    </a:lnTo>
                    <a:lnTo>
                      <a:pt x="968260" y="439521"/>
                    </a:lnTo>
                    <a:lnTo>
                      <a:pt x="920623" y="427926"/>
                    </a:lnTo>
                    <a:lnTo>
                      <a:pt x="866686" y="430326"/>
                    </a:lnTo>
                    <a:lnTo>
                      <a:pt x="828852" y="447421"/>
                    </a:lnTo>
                    <a:lnTo>
                      <a:pt x="804265" y="472694"/>
                    </a:lnTo>
                    <a:lnTo>
                      <a:pt x="790130" y="499630"/>
                    </a:lnTo>
                    <a:lnTo>
                      <a:pt x="786003" y="504888"/>
                    </a:lnTo>
                    <a:lnTo>
                      <a:pt x="780034" y="506882"/>
                    </a:lnTo>
                    <a:lnTo>
                      <a:pt x="773925" y="505523"/>
                    </a:lnTo>
                    <a:lnTo>
                      <a:pt x="769391" y="500672"/>
                    </a:lnTo>
                    <a:lnTo>
                      <a:pt x="743534" y="458355"/>
                    </a:lnTo>
                    <a:lnTo>
                      <a:pt x="707631" y="421919"/>
                    </a:lnTo>
                    <a:lnTo>
                      <a:pt x="663117" y="400570"/>
                    </a:lnTo>
                    <a:lnTo>
                      <a:pt x="611454" y="403567"/>
                    </a:lnTo>
                    <a:lnTo>
                      <a:pt x="578713" y="418655"/>
                    </a:lnTo>
                    <a:lnTo>
                      <a:pt x="554774" y="437375"/>
                    </a:lnTo>
                    <a:lnTo>
                      <a:pt x="538264" y="457568"/>
                    </a:lnTo>
                    <a:lnTo>
                      <a:pt x="527812" y="477050"/>
                    </a:lnTo>
                    <a:lnTo>
                      <a:pt x="523278" y="482473"/>
                    </a:lnTo>
                    <a:lnTo>
                      <a:pt x="517017" y="484289"/>
                    </a:lnTo>
                    <a:lnTo>
                      <a:pt x="510819" y="482485"/>
                    </a:lnTo>
                    <a:lnTo>
                      <a:pt x="506463" y="477012"/>
                    </a:lnTo>
                    <a:lnTo>
                      <a:pt x="385051" y="164998"/>
                    </a:lnTo>
                    <a:lnTo>
                      <a:pt x="349377" y="57365"/>
                    </a:lnTo>
                    <a:lnTo>
                      <a:pt x="318719" y="6769"/>
                    </a:lnTo>
                    <a:lnTo>
                      <a:pt x="276199" y="0"/>
                    </a:lnTo>
                    <a:lnTo>
                      <a:pt x="204914" y="23812"/>
                    </a:lnTo>
                    <a:lnTo>
                      <a:pt x="144805" y="75653"/>
                    </a:lnTo>
                    <a:lnTo>
                      <a:pt x="131267" y="144614"/>
                    </a:lnTo>
                    <a:lnTo>
                      <a:pt x="140550" y="204901"/>
                    </a:lnTo>
                    <a:lnTo>
                      <a:pt x="148907" y="230733"/>
                    </a:lnTo>
                    <a:lnTo>
                      <a:pt x="429247" y="971270"/>
                    </a:lnTo>
                    <a:lnTo>
                      <a:pt x="429590" y="978560"/>
                    </a:lnTo>
                    <a:lnTo>
                      <a:pt x="425856" y="984186"/>
                    </a:lnTo>
                    <a:lnTo>
                      <a:pt x="419633" y="986840"/>
                    </a:lnTo>
                    <a:lnTo>
                      <a:pt x="412534" y="985202"/>
                    </a:lnTo>
                    <a:lnTo>
                      <a:pt x="277406" y="903363"/>
                    </a:lnTo>
                    <a:lnTo>
                      <a:pt x="262432" y="891324"/>
                    </a:lnTo>
                    <a:lnTo>
                      <a:pt x="230606" y="869696"/>
                    </a:lnTo>
                    <a:lnTo>
                      <a:pt x="187032" y="847534"/>
                    </a:lnTo>
                    <a:lnTo>
                      <a:pt x="136817" y="833920"/>
                    </a:lnTo>
                    <a:lnTo>
                      <a:pt x="85090" y="837907"/>
                    </a:lnTo>
                    <a:lnTo>
                      <a:pt x="36931" y="868553"/>
                    </a:lnTo>
                    <a:lnTo>
                      <a:pt x="6743" y="915644"/>
                    </a:lnTo>
                    <a:lnTo>
                      <a:pt x="0" y="961351"/>
                    </a:lnTo>
                    <a:lnTo>
                      <a:pt x="9017" y="1002792"/>
                    </a:lnTo>
                    <a:lnTo>
                      <a:pt x="26073" y="1037069"/>
                    </a:lnTo>
                    <a:lnTo>
                      <a:pt x="43472" y="1061288"/>
                    </a:lnTo>
                    <a:lnTo>
                      <a:pt x="54737" y="1073594"/>
                    </a:lnTo>
                    <a:lnTo>
                      <a:pt x="718604" y="1555737"/>
                    </a:lnTo>
                    <a:lnTo>
                      <a:pt x="722261" y="1560169"/>
                    </a:lnTo>
                    <a:lnTo>
                      <a:pt x="733386" y="1583905"/>
                    </a:lnTo>
                    <a:lnTo>
                      <a:pt x="742188" y="1595958"/>
                    </a:lnTo>
                    <a:lnTo>
                      <a:pt x="754418" y="1603629"/>
                    </a:lnTo>
                    <a:lnTo>
                      <a:pt x="768604" y="1606334"/>
                    </a:lnTo>
                    <a:lnTo>
                      <a:pt x="783259" y="1603502"/>
                    </a:lnTo>
                    <a:lnTo>
                      <a:pt x="1373822" y="1365351"/>
                    </a:lnTo>
                    <a:lnTo>
                      <a:pt x="1386471" y="1357109"/>
                    </a:lnTo>
                    <a:lnTo>
                      <a:pt x="1394815" y="1345145"/>
                    </a:lnTo>
                    <a:lnTo>
                      <a:pt x="1398193" y="1330960"/>
                    </a:lnTo>
                    <a:lnTo>
                      <a:pt x="1395933" y="1316037"/>
                    </a:lnTo>
                    <a:lnTo>
                      <a:pt x="1386370" y="1289418"/>
                    </a:lnTo>
                    <a:lnTo>
                      <a:pt x="1387081" y="1285405"/>
                    </a:lnTo>
                    <a:lnTo>
                      <a:pt x="1389405" y="1282369"/>
                    </a:lnTo>
                    <a:lnTo>
                      <a:pt x="1445323" y="1160284"/>
                    </a:lnTo>
                    <a:lnTo>
                      <a:pt x="1452676" y="1043089"/>
                    </a:lnTo>
                    <a:close/>
                  </a:path>
                  <a:path w="1849120" h="2857500">
                    <a:moveTo>
                      <a:pt x="1848904" y="2695219"/>
                    </a:moveTo>
                    <a:lnTo>
                      <a:pt x="1843112" y="2652128"/>
                    </a:lnTo>
                    <a:lnTo>
                      <a:pt x="1826780" y="2613406"/>
                    </a:lnTo>
                    <a:lnTo>
                      <a:pt x="1801431" y="2580589"/>
                    </a:lnTo>
                    <a:lnTo>
                      <a:pt x="1768614" y="2555252"/>
                    </a:lnTo>
                    <a:lnTo>
                      <a:pt x="1729892" y="2538907"/>
                    </a:lnTo>
                    <a:lnTo>
                      <a:pt x="1686801" y="2533116"/>
                    </a:lnTo>
                    <a:lnTo>
                      <a:pt x="1643710" y="2538907"/>
                    </a:lnTo>
                    <a:lnTo>
                      <a:pt x="1604975" y="2555252"/>
                    </a:lnTo>
                    <a:lnTo>
                      <a:pt x="1572171" y="2580589"/>
                    </a:lnTo>
                    <a:lnTo>
                      <a:pt x="1546821" y="2613406"/>
                    </a:lnTo>
                    <a:lnTo>
                      <a:pt x="1530477" y="2652128"/>
                    </a:lnTo>
                    <a:lnTo>
                      <a:pt x="1524685" y="2695219"/>
                    </a:lnTo>
                    <a:lnTo>
                      <a:pt x="1530477" y="2738310"/>
                    </a:lnTo>
                    <a:lnTo>
                      <a:pt x="1546821" y="2777032"/>
                    </a:lnTo>
                    <a:lnTo>
                      <a:pt x="1572171" y="2809837"/>
                    </a:lnTo>
                    <a:lnTo>
                      <a:pt x="1604975" y="2835186"/>
                    </a:lnTo>
                    <a:lnTo>
                      <a:pt x="1643710" y="2851531"/>
                    </a:lnTo>
                    <a:lnTo>
                      <a:pt x="1686801" y="2857309"/>
                    </a:lnTo>
                    <a:lnTo>
                      <a:pt x="1729892" y="2851531"/>
                    </a:lnTo>
                    <a:lnTo>
                      <a:pt x="1768614" y="2835186"/>
                    </a:lnTo>
                    <a:lnTo>
                      <a:pt x="1801431" y="2809837"/>
                    </a:lnTo>
                    <a:lnTo>
                      <a:pt x="1826780" y="2777032"/>
                    </a:lnTo>
                    <a:lnTo>
                      <a:pt x="1843112" y="2738310"/>
                    </a:lnTo>
                    <a:lnTo>
                      <a:pt x="1848904" y="2695219"/>
                    </a:lnTo>
                    <a:close/>
                  </a:path>
                </a:pathLst>
              </a:custGeom>
              <a:solidFill>
                <a:srgbClr val="df824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7" name="object 26"/>
              <p:cNvSpPr/>
              <p:nvPr/>
            </p:nvSpPr>
            <p:spPr>
              <a:xfrm>
                <a:off x="7717680" y="4935600"/>
                <a:ext cx="661320" cy="393840"/>
              </a:xfrm>
              <a:custGeom>
                <a:avLst/>
                <a:gdLst>
                  <a:gd name="textAreaLeft" fmla="*/ 0 w 661320"/>
                  <a:gd name="textAreaRight" fmla="*/ 662040 w 661320"/>
                  <a:gd name="textAreaTop" fmla="*/ 0 h 393840"/>
                  <a:gd name="textAreaBottom" fmla="*/ 394560 h 393840"/>
                </a:gdLst>
                <a:ahLst/>
                <a:rect l="textAreaLeft" t="textAreaTop" r="textAreaRight" b="textAreaBottom"/>
                <a:pathLst>
                  <a:path w="737234" h="738504">
                    <a:moveTo>
                      <a:pt x="481039" y="641362"/>
                    </a:moveTo>
                    <a:lnTo>
                      <a:pt x="255999" y="641362"/>
                    </a:lnTo>
                    <a:lnTo>
                      <a:pt x="273741" y="720920"/>
                    </a:lnTo>
                    <a:lnTo>
                      <a:pt x="276637" y="727933"/>
                    </a:lnTo>
                    <a:lnTo>
                      <a:pt x="281592" y="733482"/>
                    </a:lnTo>
                    <a:lnTo>
                      <a:pt x="288066" y="737127"/>
                    </a:lnTo>
                    <a:lnTo>
                      <a:pt x="295526" y="738438"/>
                    </a:lnTo>
                    <a:lnTo>
                      <a:pt x="441501" y="738396"/>
                    </a:lnTo>
                    <a:lnTo>
                      <a:pt x="481039" y="641362"/>
                    </a:lnTo>
                    <a:close/>
                  </a:path>
                  <a:path w="737234" h="738504">
                    <a:moveTo>
                      <a:pt x="617987" y="641362"/>
                    </a:moveTo>
                    <a:lnTo>
                      <a:pt x="481039" y="641362"/>
                    </a:lnTo>
                    <a:lnTo>
                      <a:pt x="549707" y="685057"/>
                    </a:lnTo>
                    <a:lnTo>
                      <a:pt x="556689" y="687904"/>
                    </a:lnTo>
                    <a:lnTo>
                      <a:pt x="564159" y="688273"/>
                    </a:lnTo>
                    <a:lnTo>
                      <a:pt x="571340" y="686262"/>
                    </a:lnTo>
                    <a:lnTo>
                      <a:pt x="577507" y="681937"/>
                    </a:lnTo>
                    <a:lnTo>
                      <a:pt x="617987" y="641362"/>
                    </a:lnTo>
                    <a:close/>
                  </a:path>
                  <a:path w="737234" h="738504">
                    <a:moveTo>
                      <a:pt x="172940" y="50101"/>
                    </a:moveTo>
                    <a:lnTo>
                      <a:pt x="56287" y="159890"/>
                    </a:lnTo>
                    <a:lnTo>
                      <a:pt x="49888" y="173205"/>
                    </a:lnTo>
                    <a:lnTo>
                      <a:pt x="50314" y="180580"/>
                    </a:lnTo>
                    <a:lnTo>
                      <a:pt x="53251" y="187627"/>
                    </a:lnTo>
                    <a:lnTo>
                      <a:pt x="96873" y="256463"/>
                    </a:lnTo>
                    <a:lnTo>
                      <a:pt x="17472" y="274253"/>
                    </a:lnTo>
                    <a:lnTo>
                      <a:pt x="10403" y="277138"/>
                    </a:lnTo>
                    <a:lnTo>
                      <a:pt x="4878" y="282052"/>
                    </a:lnTo>
                    <a:lnTo>
                      <a:pt x="1281" y="288520"/>
                    </a:lnTo>
                    <a:lnTo>
                      <a:pt x="0" y="296043"/>
                    </a:lnTo>
                    <a:lnTo>
                      <a:pt x="27" y="442342"/>
                    </a:lnTo>
                    <a:lnTo>
                      <a:pt x="96873" y="481932"/>
                    </a:lnTo>
                    <a:lnTo>
                      <a:pt x="53261" y="550779"/>
                    </a:lnTo>
                    <a:lnTo>
                      <a:pt x="50310" y="557816"/>
                    </a:lnTo>
                    <a:lnTo>
                      <a:pt x="49884" y="565219"/>
                    </a:lnTo>
                    <a:lnTo>
                      <a:pt x="51898" y="572300"/>
                    </a:lnTo>
                    <a:lnTo>
                      <a:pt x="56319" y="578547"/>
                    </a:lnTo>
                    <a:lnTo>
                      <a:pt x="159571" y="681958"/>
                    </a:lnTo>
                    <a:lnTo>
                      <a:pt x="165716" y="686266"/>
                    </a:lnTo>
                    <a:lnTo>
                      <a:pt x="172913" y="688273"/>
                    </a:lnTo>
                    <a:lnTo>
                      <a:pt x="180372" y="687887"/>
                    </a:lnTo>
                    <a:lnTo>
                      <a:pt x="187331" y="685036"/>
                    </a:lnTo>
                    <a:lnTo>
                      <a:pt x="255999" y="641362"/>
                    </a:lnTo>
                    <a:lnTo>
                      <a:pt x="617987" y="641362"/>
                    </a:lnTo>
                    <a:lnTo>
                      <a:pt x="680663" y="578537"/>
                    </a:lnTo>
                    <a:lnTo>
                      <a:pt x="685023" y="572365"/>
                    </a:lnTo>
                    <a:lnTo>
                      <a:pt x="687047" y="565192"/>
                    </a:lnTo>
                    <a:lnTo>
                      <a:pt x="686655" y="557793"/>
                    </a:lnTo>
                    <a:lnTo>
                      <a:pt x="683766" y="550768"/>
                    </a:lnTo>
                    <a:lnTo>
                      <a:pt x="672094" y="532350"/>
                    </a:lnTo>
                    <a:lnTo>
                      <a:pt x="367943" y="532350"/>
                    </a:lnTo>
                    <a:lnTo>
                      <a:pt x="365723" y="532245"/>
                    </a:lnTo>
                    <a:lnTo>
                      <a:pt x="318214" y="523707"/>
                    </a:lnTo>
                    <a:lnTo>
                      <a:pt x="276915" y="501550"/>
                    </a:lnTo>
                    <a:lnTo>
                      <a:pt x="244325" y="468323"/>
                    </a:lnTo>
                    <a:lnTo>
                      <a:pt x="222940" y="426573"/>
                    </a:lnTo>
                    <a:lnTo>
                      <a:pt x="215256" y="378847"/>
                    </a:lnTo>
                    <a:lnTo>
                      <a:pt x="222936" y="331120"/>
                    </a:lnTo>
                    <a:lnTo>
                      <a:pt x="244311" y="289369"/>
                    </a:lnTo>
                    <a:lnTo>
                      <a:pt x="276884" y="256138"/>
                    </a:lnTo>
                    <a:lnTo>
                      <a:pt x="318159" y="233975"/>
                    </a:lnTo>
                    <a:lnTo>
                      <a:pt x="365639" y="225427"/>
                    </a:lnTo>
                    <a:lnTo>
                      <a:pt x="367493" y="225385"/>
                    </a:lnTo>
                    <a:lnTo>
                      <a:pt x="368896" y="225281"/>
                    </a:lnTo>
                    <a:lnTo>
                      <a:pt x="659893" y="225281"/>
                    </a:lnTo>
                    <a:lnTo>
                      <a:pt x="683766" y="187606"/>
                    </a:lnTo>
                    <a:lnTo>
                      <a:pt x="686713" y="180564"/>
                    </a:lnTo>
                    <a:lnTo>
                      <a:pt x="687135" y="173183"/>
                    </a:lnTo>
                    <a:lnTo>
                      <a:pt x="685103" y="166076"/>
                    </a:lnTo>
                    <a:lnTo>
                      <a:pt x="680687" y="159859"/>
                    </a:lnTo>
                    <a:lnTo>
                      <a:pt x="617983" y="97033"/>
                    </a:lnTo>
                    <a:lnTo>
                      <a:pt x="255978" y="97033"/>
                    </a:lnTo>
                    <a:lnTo>
                      <a:pt x="187362" y="53391"/>
                    </a:lnTo>
                    <a:lnTo>
                      <a:pt x="180403" y="50502"/>
                    </a:lnTo>
                    <a:lnTo>
                      <a:pt x="172940" y="50101"/>
                    </a:lnTo>
                    <a:close/>
                  </a:path>
                  <a:path w="737234" h="738504">
                    <a:moveTo>
                      <a:pt x="659893" y="225281"/>
                    </a:moveTo>
                    <a:lnTo>
                      <a:pt x="368896" y="225281"/>
                    </a:lnTo>
                    <a:lnTo>
                      <a:pt x="417171" y="233220"/>
                    </a:lnTo>
                    <a:lnTo>
                      <a:pt x="459124" y="255083"/>
                    </a:lnTo>
                    <a:lnTo>
                      <a:pt x="492223" y="288333"/>
                    </a:lnTo>
                    <a:lnTo>
                      <a:pt x="513938" y="330433"/>
                    </a:lnTo>
                    <a:lnTo>
                      <a:pt x="521739" y="378847"/>
                    </a:lnTo>
                    <a:lnTo>
                      <a:pt x="513917" y="427311"/>
                    </a:lnTo>
                    <a:lnTo>
                      <a:pt x="492120" y="469443"/>
                    </a:lnTo>
                    <a:lnTo>
                      <a:pt x="458855" y="502692"/>
                    </a:lnTo>
                    <a:lnTo>
                      <a:pt x="416627" y="524511"/>
                    </a:lnTo>
                    <a:lnTo>
                      <a:pt x="367943" y="532350"/>
                    </a:lnTo>
                    <a:lnTo>
                      <a:pt x="672094" y="532350"/>
                    </a:lnTo>
                    <a:lnTo>
                      <a:pt x="640144" y="481932"/>
                    </a:lnTo>
                    <a:lnTo>
                      <a:pt x="719524" y="464121"/>
                    </a:lnTo>
                    <a:lnTo>
                      <a:pt x="726603" y="461235"/>
                    </a:lnTo>
                    <a:lnTo>
                      <a:pt x="732131" y="456318"/>
                    </a:lnTo>
                    <a:lnTo>
                      <a:pt x="735727" y="449850"/>
                    </a:lnTo>
                    <a:lnTo>
                      <a:pt x="737005" y="442342"/>
                    </a:lnTo>
                    <a:lnTo>
                      <a:pt x="736979" y="296043"/>
                    </a:lnTo>
                    <a:lnTo>
                      <a:pt x="640134" y="256463"/>
                    </a:lnTo>
                    <a:lnTo>
                      <a:pt x="659893" y="225281"/>
                    </a:lnTo>
                    <a:close/>
                  </a:path>
                  <a:path w="737234" h="738504">
                    <a:moveTo>
                      <a:pt x="441480" y="0"/>
                    </a:moveTo>
                    <a:lnTo>
                      <a:pt x="295505" y="0"/>
                    </a:lnTo>
                    <a:lnTo>
                      <a:pt x="287967" y="1284"/>
                    </a:lnTo>
                    <a:lnTo>
                      <a:pt x="281503" y="4883"/>
                    </a:lnTo>
                    <a:lnTo>
                      <a:pt x="276593" y="10411"/>
                    </a:lnTo>
                    <a:lnTo>
                      <a:pt x="273713" y="17486"/>
                    </a:lnTo>
                    <a:lnTo>
                      <a:pt x="255978" y="97033"/>
                    </a:lnTo>
                    <a:lnTo>
                      <a:pt x="617983" y="97033"/>
                    </a:lnTo>
                    <a:lnTo>
                      <a:pt x="481028" y="97012"/>
                    </a:lnTo>
                    <a:lnTo>
                      <a:pt x="463266" y="17475"/>
                    </a:lnTo>
                    <a:lnTo>
                      <a:pt x="460381" y="10407"/>
                    </a:lnTo>
                    <a:lnTo>
                      <a:pt x="455471" y="4882"/>
                    </a:lnTo>
                    <a:lnTo>
                      <a:pt x="449011" y="1284"/>
                    </a:lnTo>
                    <a:lnTo>
                      <a:pt x="441480" y="0"/>
                    </a:lnTo>
                    <a:close/>
                  </a:path>
                  <a:path w="737234" h="738504">
                    <a:moveTo>
                      <a:pt x="564006" y="50117"/>
                    </a:moveTo>
                    <a:lnTo>
                      <a:pt x="556557" y="50511"/>
                    </a:lnTo>
                    <a:lnTo>
                      <a:pt x="549616" y="53391"/>
                    </a:lnTo>
                    <a:lnTo>
                      <a:pt x="481028" y="97012"/>
                    </a:lnTo>
                    <a:lnTo>
                      <a:pt x="617962" y="97012"/>
                    </a:lnTo>
                    <a:lnTo>
                      <a:pt x="577444" y="56417"/>
                    </a:lnTo>
                    <a:lnTo>
                      <a:pt x="571204" y="52102"/>
                    </a:lnTo>
                    <a:lnTo>
                      <a:pt x="564006" y="50117"/>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8" name="object 27"/>
              <p:cNvSpPr/>
              <p:nvPr/>
            </p:nvSpPr>
            <p:spPr>
              <a:xfrm>
                <a:off x="7046280" y="5021280"/>
                <a:ext cx="754920" cy="551520"/>
              </a:xfrm>
              <a:custGeom>
                <a:avLst/>
                <a:gdLst>
                  <a:gd name="textAreaLeft" fmla="*/ 0 w 754920"/>
                  <a:gd name="textAreaRight" fmla="*/ 755640 w 754920"/>
                  <a:gd name="textAreaTop" fmla="*/ 0 h 551520"/>
                  <a:gd name="textAreaBottom" fmla="*/ 552240 h 551520"/>
                </a:gdLst>
                <a:ahLst/>
                <a:rect l="textAreaLeft" t="textAreaTop" r="textAreaRight" b="textAreaBottom"/>
                <a:pathLst>
                  <a:path w="841375" h="1033779">
                    <a:moveTo>
                      <a:pt x="77997" y="0"/>
                    </a:moveTo>
                    <a:lnTo>
                      <a:pt x="0" y="61202"/>
                    </a:lnTo>
                    <a:lnTo>
                      <a:pt x="762919" y="1033518"/>
                    </a:lnTo>
                    <a:lnTo>
                      <a:pt x="840916" y="972315"/>
                    </a:lnTo>
                    <a:lnTo>
                      <a:pt x="77997" y="0"/>
                    </a:lnTo>
                    <a:close/>
                  </a:path>
                </a:pathLst>
              </a:custGeom>
              <a:solidFill>
                <a:srgbClr val="efb84a"/>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09" name="object 28"/>
              <p:cNvSpPr/>
              <p:nvPr/>
            </p:nvSpPr>
            <p:spPr>
              <a:xfrm>
                <a:off x="7471800" y="4612320"/>
                <a:ext cx="1534680" cy="379800"/>
              </a:xfrm>
              <a:custGeom>
                <a:avLst/>
                <a:gdLst>
                  <a:gd name="textAreaLeft" fmla="*/ 0 w 1534680"/>
                  <a:gd name="textAreaRight" fmla="*/ 1535400 w 1534680"/>
                  <a:gd name="textAreaTop" fmla="*/ 0 h 379800"/>
                  <a:gd name="textAreaBottom" fmla="*/ 380520 h 379800"/>
                </a:gdLst>
                <a:ahLst/>
                <a:rect l="textAreaLeft" t="textAreaTop" r="textAreaRight" b="textAreaBottom"/>
                <a:pathLst>
                  <a:path w="1709419" h="712470">
                    <a:moveTo>
                      <a:pt x="34375" y="0"/>
                    </a:moveTo>
                    <a:lnTo>
                      <a:pt x="0" y="93002"/>
                    </a:lnTo>
                    <a:lnTo>
                      <a:pt x="1674524" y="711863"/>
                    </a:lnTo>
                    <a:lnTo>
                      <a:pt x="1708900" y="618860"/>
                    </a:lnTo>
                    <a:lnTo>
                      <a:pt x="34375" y="0"/>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0" name="object 29"/>
              <p:cNvSpPr/>
              <p:nvPr/>
            </p:nvSpPr>
            <p:spPr>
              <a:xfrm>
                <a:off x="5082840" y="3647520"/>
                <a:ext cx="3277440" cy="1389600"/>
              </a:xfrm>
              <a:custGeom>
                <a:avLst/>
                <a:gdLst>
                  <a:gd name="textAreaLeft" fmla="*/ 0 w 3277440"/>
                  <a:gd name="textAreaRight" fmla="*/ 3278160 w 3277440"/>
                  <a:gd name="textAreaTop" fmla="*/ 0 h 1389600"/>
                  <a:gd name="textAreaBottom" fmla="*/ 1390320 h 1389600"/>
                </a:gdLst>
                <a:ahLst/>
                <a:rect l="textAreaLeft" t="textAreaTop" r="textAreaRight" b="textAreaBottom"/>
                <a:pathLst>
                  <a:path w="3649979" h="2602865">
                    <a:moveTo>
                      <a:pt x="367093" y="728776"/>
                    </a:moveTo>
                    <a:lnTo>
                      <a:pt x="361924" y="698271"/>
                    </a:lnTo>
                    <a:lnTo>
                      <a:pt x="345313" y="672185"/>
                    </a:lnTo>
                    <a:lnTo>
                      <a:pt x="320827" y="655066"/>
                    </a:lnTo>
                    <a:lnTo>
                      <a:pt x="291719" y="648385"/>
                    </a:lnTo>
                    <a:lnTo>
                      <a:pt x="261213" y="653567"/>
                    </a:lnTo>
                    <a:lnTo>
                      <a:pt x="49885" y="734936"/>
                    </a:lnTo>
                    <a:lnTo>
                      <a:pt x="23787" y="751535"/>
                    </a:lnTo>
                    <a:lnTo>
                      <a:pt x="6680" y="776008"/>
                    </a:lnTo>
                    <a:lnTo>
                      <a:pt x="0" y="805116"/>
                    </a:lnTo>
                    <a:lnTo>
                      <a:pt x="5168" y="835634"/>
                    </a:lnTo>
                    <a:lnTo>
                      <a:pt x="17157" y="856475"/>
                    </a:lnTo>
                    <a:lnTo>
                      <a:pt x="34277" y="872197"/>
                    </a:lnTo>
                    <a:lnTo>
                      <a:pt x="55016" y="882116"/>
                    </a:lnTo>
                    <a:lnTo>
                      <a:pt x="77901" y="885571"/>
                    </a:lnTo>
                    <a:lnTo>
                      <a:pt x="84899" y="885253"/>
                    </a:lnTo>
                    <a:lnTo>
                      <a:pt x="317207" y="798957"/>
                    </a:lnTo>
                    <a:lnTo>
                      <a:pt x="360413" y="757885"/>
                    </a:lnTo>
                    <a:lnTo>
                      <a:pt x="367093" y="728776"/>
                    </a:lnTo>
                    <a:close/>
                  </a:path>
                  <a:path w="3649979" h="2602865">
                    <a:moveTo>
                      <a:pt x="372910" y="469252"/>
                    </a:moveTo>
                    <a:lnTo>
                      <a:pt x="351840" y="414540"/>
                    </a:lnTo>
                    <a:lnTo>
                      <a:pt x="119634" y="304736"/>
                    </a:lnTo>
                    <a:lnTo>
                      <a:pt x="89471" y="298005"/>
                    </a:lnTo>
                    <a:lnTo>
                      <a:pt x="60083" y="303212"/>
                    </a:lnTo>
                    <a:lnTo>
                      <a:pt x="34759" y="319087"/>
                    </a:lnTo>
                    <a:lnTo>
                      <a:pt x="16827" y="344347"/>
                    </a:lnTo>
                    <a:lnTo>
                      <a:pt x="10121" y="374548"/>
                    </a:lnTo>
                    <a:lnTo>
                      <a:pt x="15328" y="403948"/>
                    </a:lnTo>
                    <a:lnTo>
                      <a:pt x="56426" y="447154"/>
                    </a:lnTo>
                    <a:lnTo>
                      <a:pt x="263385" y="539051"/>
                    </a:lnTo>
                    <a:lnTo>
                      <a:pt x="294957" y="545782"/>
                    </a:lnTo>
                    <a:lnTo>
                      <a:pt x="316865" y="542632"/>
                    </a:lnTo>
                    <a:lnTo>
                      <a:pt x="336931" y="533514"/>
                    </a:lnTo>
                    <a:lnTo>
                      <a:pt x="353822" y="518960"/>
                    </a:lnTo>
                    <a:lnTo>
                      <a:pt x="366191" y="499452"/>
                    </a:lnTo>
                    <a:lnTo>
                      <a:pt x="372910" y="469252"/>
                    </a:lnTo>
                    <a:close/>
                  </a:path>
                  <a:path w="3649979" h="2602865">
                    <a:moveTo>
                      <a:pt x="545769" y="914476"/>
                    </a:moveTo>
                    <a:lnTo>
                      <a:pt x="540562" y="885075"/>
                    </a:lnTo>
                    <a:lnTo>
                      <a:pt x="524700" y="859764"/>
                    </a:lnTo>
                    <a:lnTo>
                      <a:pt x="499465" y="841870"/>
                    </a:lnTo>
                    <a:lnTo>
                      <a:pt x="469277" y="835152"/>
                    </a:lnTo>
                    <a:lnTo>
                      <a:pt x="439877" y="840359"/>
                    </a:lnTo>
                    <a:lnTo>
                      <a:pt x="414566" y="856208"/>
                    </a:lnTo>
                    <a:lnTo>
                      <a:pt x="396646" y="881456"/>
                    </a:lnTo>
                    <a:lnTo>
                      <a:pt x="304749" y="1088428"/>
                    </a:lnTo>
                    <a:lnTo>
                      <a:pt x="298043" y="1118628"/>
                    </a:lnTo>
                    <a:lnTo>
                      <a:pt x="303250" y="1148029"/>
                    </a:lnTo>
                    <a:lnTo>
                      <a:pt x="344347" y="1191234"/>
                    </a:lnTo>
                    <a:lnTo>
                      <a:pt x="375920" y="1197978"/>
                    </a:lnTo>
                    <a:lnTo>
                      <a:pt x="397827" y="1194816"/>
                    </a:lnTo>
                    <a:lnTo>
                      <a:pt x="434784" y="1171143"/>
                    </a:lnTo>
                    <a:lnTo>
                      <a:pt x="539051" y="944676"/>
                    </a:lnTo>
                    <a:lnTo>
                      <a:pt x="545769" y="914476"/>
                    </a:lnTo>
                    <a:close/>
                  </a:path>
                  <a:path w="3649979" h="2602865">
                    <a:moveTo>
                      <a:pt x="559689" y="291680"/>
                    </a:moveTo>
                    <a:lnTo>
                      <a:pt x="473125" y="49885"/>
                    </a:lnTo>
                    <a:lnTo>
                      <a:pt x="432054" y="6680"/>
                    </a:lnTo>
                    <a:lnTo>
                      <a:pt x="402932" y="0"/>
                    </a:lnTo>
                    <a:lnTo>
                      <a:pt x="372440" y="5194"/>
                    </a:lnTo>
                    <a:lnTo>
                      <a:pt x="346341" y="21805"/>
                    </a:lnTo>
                    <a:lnTo>
                      <a:pt x="329234" y="46278"/>
                    </a:lnTo>
                    <a:lnTo>
                      <a:pt x="322567" y="75387"/>
                    </a:lnTo>
                    <a:lnTo>
                      <a:pt x="327761" y="105879"/>
                    </a:lnTo>
                    <a:lnTo>
                      <a:pt x="409130" y="317182"/>
                    </a:lnTo>
                    <a:lnTo>
                      <a:pt x="438213" y="353758"/>
                    </a:lnTo>
                    <a:lnTo>
                      <a:pt x="481838" y="367131"/>
                    </a:lnTo>
                    <a:lnTo>
                      <a:pt x="488835" y="366801"/>
                    </a:lnTo>
                    <a:lnTo>
                      <a:pt x="535901" y="345274"/>
                    </a:lnTo>
                    <a:lnTo>
                      <a:pt x="559689" y="291680"/>
                    </a:lnTo>
                    <a:close/>
                  </a:path>
                  <a:path w="3649979" h="2602865">
                    <a:moveTo>
                      <a:pt x="910031" y="89408"/>
                    </a:moveTo>
                    <a:lnTo>
                      <a:pt x="904824" y="60007"/>
                    </a:lnTo>
                    <a:lnTo>
                      <a:pt x="888961" y="34696"/>
                    </a:lnTo>
                    <a:lnTo>
                      <a:pt x="863739" y="16802"/>
                    </a:lnTo>
                    <a:lnTo>
                      <a:pt x="833526" y="10071"/>
                    </a:lnTo>
                    <a:lnTo>
                      <a:pt x="804113" y="15290"/>
                    </a:lnTo>
                    <a:lnTo>
                      <a:pt x="778802" y="31153"/>
                    </a:lnTo>
                    <a:lnTo>
                      <a:pt x="760907" y="56400"/>
                    </a:lnTo>
                    <a:lnTo>
                      <a:pt x="669036" y="263398"/>
                    </a:lnTo>
                    <a:lnTo>
                      <a:pt x="662330" y="293598"/>
                    </a:lnTo>
                    <a:lnTo>
                      <a:pt x="667537" y="322999"/>
                    </a:lnTo>
                    <a:lnTo>
                      <a:pt x="708634" y="366217"/>
                    </a:lnTo>
                    <a:lnTo>
                      <a:pt x="740206" y="372948"/>
                    </a:lnTo>
                    <a:lnTo>
                      <a:pt x="762114" y="369785"/>
                    </a:lnTo>
                    <a:lnTo>
                      <a:pt x="799071" y="346113"/>
                    </a:lnTo>
                    <a:lnTo>
                      <a:pt x="903325" y="119608"/>
                    </a:lnTo>
                    <a:lnTo>
                      <a:pt x="910031" y="89408"/>
                    </a:lnTo>
                    <a:close/>
                  </a:path>
                  <a:path w="3649979" h="2602865">
                    <a:moveTo>
                      <a:pt x="1197978" y="833526"/>
                    </a:moveTo>
                    <a:lnTo>
                      <a:pt x="1176909" y="778814"/>
                    </a:lnTo>
                    <a:lnTo>
                      <a:pt x="944689" y="669036"/>
                    </a:lnTo>
                    <a:lnTo>
                      <a:pt x="914501" y="662305"/>
                    </a:lnTo>
                    <a:lnTo>
                      <a:pt x="885088" y="667499"/>
                    </a:lnTo>
                    <a:lnTo>
                      <a:pt x="859777" y="683361"/>
                    </a:lnTo>
                    <a:lnTo>
                      <a:pt x="841883" y="708621"/>
                    </a:lnTo>
                    <a:lnTo>
                      <a:pt x="835164" y="738822"/>
                    </a:lnTo>
                    <a:lnTo>
                      <a:pt x="840384" y="768223"/>
                    </a:lnTo>
                    <a:lnTo>
                      <a:pt x="881468" y="811441"/>
                    </a:lnTo>
                    <a:lnTo>
                      <a:pt x="1088453" y="903338"/>
                    </a:lnTo>
                    <a:lnTo>
                      <a:pt x="1120025" y="910056"/>
                    </a:lnTo>
                    <a:lnTo>
                      <a:pt x="1141933" y="906907"/>
                    </a:lnTo>
                    <a:lnTo>
                      <a:pt x="1161999" y="897801"/>
                    </a:lnTo>
                    <a:lnTo>
                      <a:pt x="1178890" y="883234"/>
                    </a:lnTo>
                    <a:lnTo>
                      <a:pt x="1191272" y="863739"/>
                    </a:lnTo>
                    <a:lnTo>
                      <a:pt x="1197978" y="833526"/>
                    </a:lnTo>
                    <a:close/>
                  </a:path>
                  <a:path w="3649979" h="2602865">
                    <a:moveTo>
                      <a:pt x="1208087" y="402958"/>
                    </a:moveTo>
                    <a:lnTo>
                      <a:pt x="1202905" y="372452"/>
                    </a:lnTo>
                    <a:lnTo>
                      <a:pt x="1186307" y="346367"/>
                    </a:lnTo>
                    <a:lnTo>
                      <a:pt x="1161834" y="329272"/>
                    </a:lnTo>
                    <a:lnTo>
                      <a:pt x="1132725" y="322592"/>
                    </a:lnTo>
                    <a:lnTo>
                      <a:pt x="1102207" y="327748"/>
                    </a:lnTo>
                    <a:lnTo>
                      <a:pt x="890866" y="409117"/>
                    </a:lnTo>
                    <a:lnTo>
                      <a:pt x="864781" y="425716"/>
                    </a:lnTo>
                    <a:lnTo>
                      <a:pt x="847661" y="450189"/>
                    </a:lnTo>
                    <a:lnTo>
                      <a:pt x="840981" y="479298"/>
                    </a:lnTo>
                    <a:lnTo>
                      <a:pt x="846150" y="509803"/>
                    </a:lnTo>
                    <a:lnTo>
                      <a:pt x="858151" y="530656"/>
                    </a:lnTo>
                    <a:lnTo>
                      <a:pt x="875258" y="546366"/>
                    </a:lnTo>
                    <a:lnTo>
                      <a:pt x="895997" y="556285"/>
                    </a:lnTo>
                    <a:lnTo>
                      <a:pt x="918883" y="559739"/>
                    </a:lnTo>
                    <a:lnTo>
                      <a:pt x="925880" y="559422"/>
                    </a:lnTo>
                    <a:lnTo>
                      <a:pt x="1158189" y="473125"/>
                    </a:lnTo>
                    <a:lnTo>
                      <a:pt x="1201394" y="432054"/>
                    </a:lnTo>
                    <a:lnTo>
                      <a:pt x="1208087" y="402958"/>
                    </a:lnTo>
                    <a:close/>
                  </a:path>
                  <a:path w="3649979" h="2602865">
                    <a:moveTo>
                      <a:pt x="2015972" y="2301786"/>
                    </a:moveTo>
                    <a:lnTo>
                      <a:pt x="1879092" y="1984870"/>
                    </a:lnTo>
                    <a:lnTo>
                      <a:pt x="1839429" y="1958873"/>
                    </a:lnTo>
                    <a:lnTo>
                      <a:pt x="1822742" y="1962048"/>
                    </a:lnTo>
                    <a:lnTo>
                      <a:pt x="1171003" y="2224468"/>
                    </a:lnTo>
                    <a:lnTo>
                      <a:pt x="1156093" y="2234425"/>
                    </a:lnTo>
                    <a:lnTo>
                      <a:pt x="1146683" y="2248916"/>
                    </a:lnTo>
                    <a:lnTo>
                      <a:pt x="1143584" y="2265908"/>
                    </a:lnTo>
                    <a:lnTo>
                      <a:pt x="1147610" y="2283383"/>
                    </a:lnTo>
                    <a:lnTo>
                      <a:pt x="1283055" y="2577261"/>
                    </a:lnTo>
                    <a:lnTo>
                      <a:pt x="1292847" y="2590850"/>
                    </a:lnTo>
                    <a:lnTo>
                      <a:pt x="1306525" y="2599563"/>
                    </a:lnTo>
                    <a:lnTo>
                      <a:pt x="1322438" y="2602700"/>
                    </a:lnTo>
                    <a:lnTo>
                      <a:pt x="1338910" y="2599626"/>
                    </a:lnTo>
                    <a:lnTo>
                      <a:pt x="1988286" y="2342819"/>
                    </a:lnTo>
                    <a:lnTo>
                      <a:pt x="2003209" y="2333015"/>
                    </a:lnTo>
                    <a:lnTo>
                      <a:pt x="2012708" y="2318677"/>
                    </a:lnTo>
                    <a:lnTo>
                      <a:pt x="2015972" y="2301786"/>
                    </a:lnTo>
                    <a:close/>
                  </a:path>
                  <a:path w="3649979" h="2602865">
                    <a:moveTo>
                      <a:pt x="3649751" y="885545"/>
                    </a:moveTo>
                    <a:lnTo>
                      <a:pt x="3635718" y="787400"/>
                    </a:lnTo>
                    <a:lnTo>
                      <a:pt x="2766898" y="911898"/>
                    </a:lnTo>
                    <a:lnTo>
                      <a:pt x="2780957" y="1010031"/>
                    </a:lnTo>
                    <a:lnTo>
                      <a:pt x="3649751" y="885545"/>
                    </a:lnTo>
                    <a:close/>
                  </a:path>
                </a:pathLst>
              </a:custGeom>
              <a:solidFill>
                <a:srgbClr val="df824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1" name="object 30"/>
              <p:cNvSpPr/>
              <p:nvPr/>
            </p:nvSpPr>
            <p:spPr>
              <a:xfrm>
                <a:off x="6915960" y="3509640"/>
                <a:ext cx="744840" cy="630360"/>
              </a:xfrm>
              <a:custGeom>
                <a:avLst/>
                <a:gdLst>
                  <a:gd name="textAreaLeft" fmla="*/ 0 w 744840"/>
                  <a:gd name="textAreaRight" fmla="*/ 745560 w 744840"/>
                  <a:gd name="textAreaTop" fmla="*/ 0 h 630360"/>
                  <a:gd name="textAreaBottom" fmla="*/ 631080 h 630360"/>
                </a:gdLst>
                <a:ahLst/>
                <a:rect l="textAreaLeft" t="textAreaTop" r="textAreaRight" b="textAreaBottom"/>
                <a:pathLst>
                  <a:path w="829945" h="1181735">
                    <a:moveTo>
                      <a:pt x="100928" y="0"/>
                    </a:moveTo>
                    <a:lnTo>
                      <a:pt x="0" y="163733"/>
                    </a:lnTo>
                    <a:lnTo>
                      <a:pt x="38859" y="193224"/>
                    </a:lnTo>
                    <a:lnTo>
                      <a:pt x="76798" y="223841"/>
                    </a:lnTo>
                    <a:lnTo>
                      <a:pt x="113789" y="255559"/>
                    </a:lnTo>
                    <a:lnTo>
                      <a:pt x="149809" y="288352"/>
                    </a:lnTo>
                    <a:lnTo>
                      <a:pt x="184831" y="322196"/>
                    </a:lnTo>
                    <a:lnTo>
                      <a:pt x="218832" y="357066"/>
                    </a:lnTo>
                    <a:lnTo>
                      <a:pt x="251786" y="392937"/>
                    </a:lnTo>
                    <a:lnTo>
                      <a:pt x="283667" y="429783"/>
                    </a:lnTo>
                    <a:lnTo>
                      <a:pt x="314451" y="467580"/>
                    </a:lnTo>
                    <a:lnTo>
                      <a:pt x="344112" y="506302"/>
                    </a:lnTo>
                    <a:lnTo>
                      <a:pt x="372627" y="545924"/>
                    </a:lnTo>
                    <a:lnTo>
                      <a:pt x="399968" y="586422"/>
                    </a:lnTo>
                    <a:lnTo>
                      <a:pt x="426112" y="627770"/>
                    </a:lnTo>
                    <a:lnTo>
                      <a:pt x="451033" y="669944"/>
                    </a:lnTo>
                    <a:lnTo>
                      <a:pt x="474706" y="712917"/>
                    </a:lnTo>
                    <a:lnTo>
                      <a:pt x="497106" y="756665"/>
                    </a:lnTo>
                    <a:lnTo>
                      <a:pt x="518207" y="801164"/>
                    </a:lnTo>
                    <a:lnTo>
                      <a:pt x="537986" y="846388"/>
                    </a:lnTo>
                    <a:lnTo>
                      <a:pt x="556416" y="892311"/>
                    </a:lnTo>
                    <a:lnTo>
                      <a:pt x="573473" y="938909"/>
                    </a:lnTo>
                    <a:lnTo>
                      <a:pt x="589132" y="986157"/>
                    </a:lnTo>
                    <a:lnTo>
                      <a:pt x="603367" y="1034030"/>
                    </a:lnTo>
                    <a:lnTo>
                      <a:pt x="616153" y="1082503"/>
                    </a:lnTo>
                    <a:lnTo>
                      <a:pt x="627465" y="1131550"/>
                    </a:lnTo>
                    <a:lnTo>
                      <a:pt x="637279" y="1181147"/>
                    </a:lnTo>
                    <a:lnTo>
                      <a:pt x="829629" y="1167535"/>
                    </a:lnTo>
                    <a:lnTo>
                      <a:pt x="820216" y="1116494"/>
                    </a:lnTo>
                    <a:lnTo>
                      <a:pt x="809385" y="1065960"/>
                    </a:lnTo>
                    <a:lnTo>
                      <a:pt x="797159" y="1015952"/>
                    </a:lnTo>
                    <a:lnTo>
                      <a:pt x="783558" y="966493"/>
                    </a:lnTo>
                    <a:lnTo>
                      <a:pt x="768604" y="917603"/>
                    </a:lnTo>
                    <a:lnTo>
                      <a:pt x="752319" y="869305"/>
                    </a:lnTo>
                    <a:lnTo>
                      <a:pt x="734724" y="821621"/>
                    </a:lnTo>
                    <a:lnTo>
                      <a:pt x="715841" y="774570"/>
                    </a:lnTo>
                    <a:lnTo>
                      <a:pt x="695692" y="728176"/>
                    </a:lnTo>
                    <a:lnTo>
                      <a:pt x="674298" y="682460"/>
                    </a:lnTo>
                    <a:lnTo>
                      <a:pt x="651680" y="637443"/>
                    </a:lnTo>
                    <a:lnTo>
                      <a:pt x="627861" y="593147"/>
                    </a:lnTo>
                    <a:lnTo>
                      <a:pt x="602861" y="549592"/>
                    </a:lnTo>
                    <a:lnTo>
                      <a:pt x="576703" y="506802"/>
                    </a:lnTo>
                    <a:lnTo>
                      <a:pt x="549408" y="464797"/>
                    </a:lnTo>
                    <a:lnTo>
                      <a:pt x="520998" y="423599"/>
                    </a:lnTo>
                    <a:lnTo>
                      <a:pt x="491493" y="383230"/>
                    </a:lnTo>
                    <a:lnTo>
                      <a:pt x="460917" y="343710"/>
                    </a:lnTo>
                    <a:lnTo>
                      <a:pt x="429290" y="305062"/>
                    </a:lnTo>
                    <a:lnTo>
                      <a:pt x="396633" y="267307"/>
                    </a:lnTo>
                    <a:lnTo>
                      <a:pt x="362970" y="230466"/>
                    </a:lnTo>
                    <a:lnTo>
                      <a:pt x="328320" y="194562"/>
                    </a:lnTo>
                    <a:lnTo>
                      <a:pt x="292706" y="159615"/>
                    </a:lnTo>
                    <a:lnTo>
                      <a:pt x="256150" y="125647"/>
                    </a:lnTo>
                    <a:lnTo>
                      <a:pt x="218672" y="92680"/>
                    </a:lnTo>
                    <a:lnTo>
                      <a:pt x="180295" y="60736"/>
                    </a:lnTo>
                    <a:lnTo>
                      <a:pt x="141040" y="29835"/>
                    </a:lnTo>
                    <a:lnTo>
                      <a:pt x="100928" y="0"/>
                    </a:lnTo>
                    <a:close/>
                  </a:path>
                </a:pathLst>
              </a:custGeom>
              <a:solidFill>
                <a:srgbClr val="12463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2" name="object 31"/>
              <p:cNvSpPr/>
              <p:nvPr/>
            </p:nvSpPr>
            <p:spPr>
              <a:xfrm>
                <a:off x="5112720" y="3326400"/>
                <a:ext cx="1893240" cy="270360"/>
              </a:xfrm>
              <a:custGeom>
                <a:avLst/>
                <a:gdLst>
                  <a:gd name="textAreaLeft" fmla="*/ 0 w 1893240"/>
                  <a:gd name="textAreaRight" fmla="*/ 1893960 w 1893240"/>
                  <a:gd name="textAreaTop" fmla="*/ 0 h 270360"/>
                  <a:gd name="textAreaBottom" fmla="*/ 271080 h 270360"/>
                </a:gdLst>
                <a:ahLst/>
                <a:rect l="textAreaLeft" t="textAreaTop" r="textAreaRight" b="textAreaBottom"/>
                <a:pathLst>
                  <a:path w="2108834" h="507364">
                    <a:moveTo>
                      <a:pt x="1047674" y="0"/>
                    </a:moveTo>
                    <a:lnTo>
                      <a:pt x="994682" y="762"/>
                    </a:lnTo>
                    <a:lnTo>
                      <a:pt x="942062" y="3036"/>
                    </a:lnTo>
                    <a:lnTo>
                      <a:pt x="889835" y="6801"/>
                    </a:lnTo>
                    <a:lnTo>
                      <a:pt x="838022" y="12035"/>
                    </a:lnTo>
                    <a:lnTo>
                      <a:pt x="786644" y="18718"/>
                    </a:lnTo>
                    <a:lnTo>
                      <a:pt x="735721" y="26828"/>
                    </a:lnTo>
                    <a:lnTo>
                      <a:pt x="685276" y="36346"/>
                    </a:lnTo>
                    <a:lnTo>
                      <a:pt x="635328" y="47249"/>
                    </a:lnTo>
                    <a:lnTo>
                      <a:pt x="585898" y="59517"/>
                    </a:lnTo>
                    <a:lnTo>
                      <a:pt x="537008" y="73130"/>
                    </a:lnTo>
                    <a:lnTo>
                      <a:pt x="488678" y="88065"/>
                    </a:lnTo>
                    <a:lnTo>
                      <a:pt x="440930" y="104302"/>
                    </a:lnTo>
                    <a:lnTo>
                      <a:pt x="393783" y="121821"/>
                    </a:lnTo>
                    <a:lnTo>
                      <a:pt x="347259" y="140600"/>
                    </a:lnTo>
                    <a:lnTo>
                      <a:pt x="301379" y="160619"/>
                    </a:lnTo>
                    <a:lnTo>
                      <a:pt x="256164" y="181856"/>
                    </a:lnTo>
                    <a:lnTo>
                      <a:pt x="211634" y="204291"/>
                    </a:lnTo>
                    <a:lnTo>
                      <a:pt x="167811" y="227902"/>
                    </a:lnTo>
                    <a:lnTo>
                      <a:pt x="124715" y="252670"/>
                    </a:lnTo>
                    <a:lnTo>
                      <a:pt x="82367" y="278571"/>
                    </a:lnTo>
                    <a:lnTo>
                      <a:pt x="40788" y="305587"/>
                    </a:lnTo>
                    <a:lnTo>
                      <a:pt x="0" y="333696"/>
                    </a:lnTo>
                    <a:lnTo>
                      <a:pt x="123640" y="481367"/>
                    </a:lnTo>
                    <a:lnTo>
                      <a:pt x="163420" y="454578"/>
                    </a:lnTo>
                    <a:lnTo>
                      <a:pt x="204017" y="428943"/>
                    </a:lnTo>
                    <a:lnTo>
                      <a:pt x="245409" y="404484"/>
                    </a:lnTo>
                    <a:lnTo>
                      <a:pt x="287572" y="381226"/>
                    </a:lnTo>
                    <a:lnTo>
                      <a:pt x="330481" y="359192"/>
                    </a:lnTo>
                    <a:lnTo>
                      <a:pt x="374113" y="338407"/>
                    </a:lnTo>
                    <a:lnTo>
                      <a:pt x="418445" y="318894"/>
                    </a:lnTo>
                    <a:lnTo>
                      <a:pt x="463453" y="300678"/>
                    </a:lnTo>
                    <a:lnTo>
                      <a:pt x="509114" y="283782"/>
                    </a:lnTo>
                    <a:lnTo>
                      <a:pt x="555403" y="268230"/>
                    </a:lnTo>
                    <a:lnTo>
                      <a:pt x="602297" y="254045"/>
                    </a:lnTo>
                    <a:lnTo>
                      <a:pt x="649773" y="241252"/>
                    </a:lnTo>
                    <a:lnTo>
                      <a:pt x="697806" y="229875"/>
                    </a:lnTo>
                    <a:lnTo>
                      <a:pt x="746374" y="219938"/>
                    </a:lnTo>
                    <a:lnTo>
                      <a:pt x="795452" y="211464"/>
                    </a:lnTo>
                    <a:lnTo>
                      <a:pt x="845017" y="204477"/>
                    </a:lnTo>
                    <a:lnTo>
                      <a:pt x="895045" y="199001"/>
                    </a:lnTo>
                    <a:lnTo>
                      <a:pt x="945514" y="195060"/>
                    </a:lnTo>
                    <a:lnTo>
                      <a:pt x="996398" y="192678"/>
                    </a:lnTo>
                    <a:lnTo>
                      <a:pt x="1047674" y="191878"/>
                    </a:lnTo>
                    <a:lnTo>
                      <a:pt x="1098744" y="192671"/>
                    </a:lnTo>
                    <a:lnTo>
                      <a:pt x="1149425" y="195033"/>
                    </a:lnTo>
                    <a:lnTo>
                      <a:pt x="1199694" y="198940"/>
                    </a:lnTo>
                    <a:lnTo>
                      <a:pt x="1249528" y="204370"/>
                    </a:lnTo>
                    <a:lnTo>
                      <a:pt x="1298902" y="211298"/>
                    </a:lnTo>
                    <a:lnTo>
                      <a:pt x="1347794" y="219702"/>
                    </a:lnTo>
                    <a:lnTo>
                      <a:pt x="1396180" y="229557"/>
                    </a:lnTo>
                    <a:lnTo>
                      <a:pt x="1444038" y="240841"/>
                    </a:lnTo>
                    <a:lnTo>
                      <a:pt x="1491342" y="253530"/>
                    </a:lnTo>
                    <a:lnTo>
                      <a:pt x="1538071" y="267600"/>
                    </a:lnTo>
                    <a:lnTo>
                      <a:pt x="1584201" y="283028"/>
                    </a:lnTo>
                    <a:lnTo>
                      <a:pt x="1629708" y="299790"/>
                    </a:lnTo>
                    <a:lnTo>
                      <a:pt x="1674569" y="317863"/>
                    </a:lnTo>
                    <a:lnTo>
                      <a:pt x="1718760" y="337224"/>
                    </a:lnTo>
                    <a:lnTo>
                      <a:pt x="1762259" y="357848"/>
                    </a:lnTo>
                    <a:lnTo>
                      <a:pt x="1805042" y="379713"/>
                    </a:lnTo>
                    <a:lnTo>
                      <a:pt x="1847085" y="402795"/>
                    </a:lnTo>
                    <a:lnTo>
                      <a:pt x="1888365" y="427070"/>
                    </a:lnTo>
                    <a:lnTo>
                      <a:pt x="1928859" y="452515"/>
                    </a:lnTo>
                    <a:lnTo>
                      <a:pt x="1968543" y="479107"/>
                    </a:lnTo>
                    <a:lnTo>
                      <a:pt x="2007394" y="506822"/>
                    </a:lnTo>
                    <a:lnTo>
                      <a:pt x="2108333" y="343089"/>
                    </a:lnTo>
                    <a:lnTo>
                      <a:pt x="2069012" y="315452"/>
                    </a:lnTo>
                    <a:lnTo>
                      <a:pt x="2028939" y="288836"/>
                    </a:lnTo>
                    <a:lnTo>
                      <a:pt x="1988135" y="263263"/>
                    </a:lnTo>
                    <a:lnTo>
                      <a:pt x="1946617" y="238749"/>
                    </a:lnTo>
                    <a:lnTo>
                      <a:pt x="1904405" y="215316"/>
                    </a:lnTo>
                    <a:lnTo>
                      <a:pt x="1861518" y="192981"/>
                    </a:lnTo>
                    <a:lnTo>
                      <a:pt x="1817976" y="171764"/>
                    </a:lnTo>
                    <a:lnTo>
                      <a:pt x="1773797" y="151684"/>
                    </a:lnTo>
                    <a:lnTo>
                      <a:pt x="1729000" y="132760"/>
                    </a:lnTo>
                    <a:lnTo>
                      <a:pt x="1683604" y="115012"/>
                    </a:lnTo>
                    <a:lnTo>
                      <a:pt x="1637630" y="98459"/>
                    </a:lnTo>
                    <a:lnTo>
                      <a:pt x="1591094" y="83120"/>
                    </a:lnTo>
                    <a:lnTo>
                      <a:pt x="1544017" y="69014"/>
                    </a:lnTo>
                    <a:lnTo>
                      <a:pt x="1496419" y="56160"/>
                    </a:lnTo>
                    <a:lnTo>
                      <a:pt x="1448316" y="44578"/>
                    </a:lnTo>
                    <a:lnTo>
                      <a:pt x="1399730" y="34287"/>
                    </a:lnTo>
                    <a:lnTo>
                      <a:pt x="1350679" y="25305"/>
                    </a:lnTo>
                    <a:lnTo>
                      <a:pt x="1301182" y="17653"/>
                    </a:lnTo>
                    <a:lnTo>
                      <a:pt x="1251258" y="11349"/>
                    </a:lnTo>
                    <a:lnTo>
                      <a:pt x="1200926" y="6412"/>
                    </a:lnTo>
                    <a:lnTo>
                      <a:pt x="1150205" y="2862"/>
                    </a:lnTo>
                    <a:lnTo>
                      <a:pt x="1099115" y="718"/>
                    </a:lnTo>
                    <a:lnTo>
                      <a:pt x="1047674" y="0"/>
                    </a:lnTo>
                    <a:close/>
                  </a:path>
                </a:pathLst>
              </a:custGeom>
              <a:solidFill>
                <a:srgbClr val="df824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3" name="object 32"/>
              <p:cNvSpPr/>
              <p:nvPr/>
            </p:nvSpPr>
            <p:spPr>
              <a:xfrm>
                <a:off x="4676760" y="3504600"/>
                <a:ext cx="546840" cy="324360"/>
              </a:xfrm>
              <a:custGeom>
                <a:avLst/>
                <a:gdLst>
                  <a:gd name="textAreaLeft" fmla="*/ 0 w 546840"/>
                  <a:gd name="textAreaRight" fmla="*/ 547560 w 546840"/>
                  <a:gd name="textAreaTop" fmla="*/ 0 h 324360"/>
                  <a:gd name="textAreaBottom" fmla="*/ 325080 h 324360"/>
                </a:gdLst>
                <a:ahLst/>
                <a:rect l="textAreaLeft" t="textAreaTop" r="textAreaRight" b="textAreaBottom"/>
                <a:pathLst>
                  <a:path w="609600" h="608329">
                    <a:moveTo>
                      <a:pt x="485765" y="0"/>
                    </a:moveTo>
                    <a:lnTo>
                      <a:pt x="444780" y="29941"/>
                    </a:lnTo>
                    <a:lnTo>
                      <a:pt x="404674" y="60989"/>
                    </a:lnTo>
                    <a:lnTo>
                      <a:pt x="365469" y="93122"/>
                    </a:lnTo>
                    <a:lnTo>
                      <a:pt x="327188" y="126315"/>
                    </a:lnTo>
                    <a:lnTo>
                      <a:pt x="289853" y="160548"/>
                    </a:lnTo>
                    <a:lnTo>
                      <a:pt x="253484" y="195796"/>
                    </a:lnTo>
                    <a:lnTo>
                      <a:pt x="218105" y="232036"/>
                    </a:lnTo>
                    <a:lnTo>
                      <a:pt x="183738" y="269245"/>
                    </a:lnTo>
                    <a:lnTo>
                      <a:pt x="150403" y="307401"/>
                    </a:lnTo>
                    <a:lnTo>
                      <a:pt x="118124" y="346481"/>
                    </a:lnTo>
                    <a:lnTo>
                      <a:pt x="86922" y="386461"/>
                    </a:lnTo>
                    <a:lnTo>
                      <a:pt x="56819" y="427319"/>
                    </a:lnTo>
                    <a:lnTo>
                      <a:pt x="27838" y="469031"/>
                    </a:lnTo>
                    <a:lnTo>
                      <a:pt x="0" y="511576"/>
                    </a:lnTo>
                    <a:lnTo>
                      <a:pt x="166246" y="607751"/>
                    </a:lnTo>
                    <a:lnTo>
                      <a:pt x="193639" y="566430"/>
                    </a:lnTo>
                    <a:lnTo>
                      <a:pt x="222242" y="526000"/>
                    </a:lnTo>
                    <a:lnTo>
                      <a:pt x="252028" y="486487"/>
                    </a:lnTo>
                    <a:lnTo>
                      <a:pt x="282973" y="447918"/>
                    </a:lnTo>
                    <a:lnTo>
                      <a:pt x="315051" y="410320"/>
                    </a:lnTo>
                    <a:lnTo>
                      <a:pt x="348236" y="373720"/>
                    </a:lnTo>
                    <a:lnTo>
                      <a:pt x="382503" y="338143"/>
                    </a:lnTo>
                    <a:lnTo>
                      <a:pt x="417827" y="303617"/>
                    </a:lnTo>
                    <a:lnTo>
                      <a:pt x="454182" y="270168"/>
                    </a:lnTo>
                    <a:lnTo>
                      <a:pt x="491542" y="237823"/>
                    </a:lnTo>
                    <a:lnTo>
                      <a:pt x="529883" y="206610"/>
                    </a:lnTo>
                    <a:lnTo>
                      <a:pt x="569180" y="176553"/>
                    </a:lnTo>
                    <a:lnTo>
                      <a:pt x="609405" y="147681"/>
                    </a:lnTo>
                    <a:lnTo>
                      <a:pt x="485765" y="0"/>
                    </a:lnTo>
                    <a:close/>
                  </a:path>
                </a:pathLst>
              </a:custGeom>
              <a:solidFill>
                <a:srgbClr val="efb84a"/>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4" name="object 33"/>
              <p:cNvSpPr/>
              <p:nvPr/>
            </p:nvSpPr>
            <p:spPr>
              <a:xfrm>
                <a:off x="5761440" y="5509080"/>
                <a:ext cx="1066680" cy="633960"/>
              </a:xfrm>
              <a:prstGeom prst="rect">
                <a:avLst/>
              </a:prstGeom>
              <a:blipFill rotWithShape="0">
                <a:blip r:embed="rId11"/>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5" name="object 34"/>
              <p:cNvSpPr/>
              <p:nvPr/>
            </p:nvSpPr>
            <p:spPr>
              <a:xfrm>
                <a:off x="6141240" y="5246280"/>
                <a:ext cx="122400" cy="290520"/>
              </a:xfrm>
              <a:custGeom>
                <a:avLst/>
                <a:gdLst>
                  <a:gd name="textAreaLeft" fmla="*/ 0 w 122400"/>
                  <a:gd name="textAreaRight" fmla="*/ 123120 w 122400"/>
                  <a:gd name="textAreaTop" fmla="*/ 0 h 290520"/>
                  <a:gd name="textAreaBottom" fmla="*/ 291240 h 290520"/>
                </a:gdLst>
                <a:ahLst/>
                <a:rect l="textAreaLeft" t="textAreaTop" r="textAreaRight" b="textAreaBottom"/>
                <a:pathLst>
                  <a:path w="137159" h="545465">
                    <a:moveTo>
                      <a:pt x="73893" y="0"/>
                    </a:moveTo>
                    <a:lnTo>
                      <a:pt x="0" y="8659"/>
                    </a:lnTo>
                    <a:lnTo>
                      <a:pt x="62804" y="544946"/>
                    </a:lnTo>
                    <a:lnTo>
                      <a:pt x="136686" y="536287"/>
                    </a:lnTo>
                    <a:lnTo>
                      <a:pt x="73893" y="0"/>
                    </a:lnTo>
                    <a:close/>
                  </a:path>
                </a:pathLst>
              </a:custGeom>
              <a:solidFill>
                <a:srgbClr val="124634"/>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6" name="object 35"/>
              <p:cNvSpPr/>
              <p:nvPr/>
            </p:nvSpPr>
            <p:spPr>
              <a:xfrm>
                <a:off x="1990080" y="3777840"/>
                <a:ext cx="5693400" cy="1486800"/>
              </a:xfrm>
              <a:custGeom>
                <a:avLst/>
                <a:gdLst>
                  <a:gd name="textAreaLeft" fmla="*/ 0 w 5693400"/>
                  <a:gd name="textAreaRight" fmla="*/ 5694120 w 5693400"/>
                  <a:gd name="textAreaTop" fmla="*/ 0 h 1486800"/>
                  <a:gd name="textAreaBottom" fmla="*/ 1487520 h 1486800"/>
                </a:gdLst>
                <a:ahLst/>
                <a:rect l="textAreaLeft" t="textAreaTop" r="textAreaRight" b="textAreaBottom"/>
                <a:pathLst>
                  <a:path w="6339840" h="2785109">
                    <a:moveTo>
                      <a:pt x="6339827" y="969746"/>
                    </a:moveTo>
                    <a:lnTo>
                      <a:pt x="6339091" y="918070"/>
                    </a:lnTo>
                    <a:lnTo>
                      <a:pt x="6336906" y="866736"/>
                    </a:lnTo>
                    <a:lnTo>
                      <a:pt x="6333287" y="815784"/>
                    </a:lnTo>
                    <a:lnTo>
                      <a:pt x="6328283" y="765225"/>
                    </a:lnTo>
                    <a:lnTo>
                      <a:pt x="6321895" y="715086"/>
                    </a:lnTo>
                    <a:lnTo>
                      <a:pt x="6314160" y="665365"/>
                    </a:lnTo>
                    <a:lnTo>
                      <a:pt x="6121806" y="678980"/>
                    </a:lnTo>
                    <a:lnTo>
                      <a:pt x="6129693" y="726389"/>
                    </a:lnTo>
                    <a:lnTo>
                      <a:pt x="6136195" y="774255"/>
                    </a:lnTo>
                    <a:lnTo>
                      <a:pt x="6141301" y="822540"/>
                    </a:lnTo>
                    <a:lnTo>
                      <a:pt x="6144971" y="871232"/>
                    </a:lnTo>
                    <a:lnTo>
                      <a:pt x="6147193" y="920305"/>
                    </a:lnTo>
                    <a:lnTo>
                      <a:pt x="6147930" y="969746"/>
                    </a:lnTo>
                    <a:lnTo>
                      <a:pt x="6147244" y="1017536"/>
                    </a:lnTo>
                    <a:lnTo>
                      <a:pt x="6145174" y="1064983"/>
                    </a:lnTo>
                    <a:lnTo>
                      <a:pt x="6141745" y="1112062"/>
                    </a:lnTo>
                    <a:lnTo>
                      <a:pt x="6136995" y="1158773"/>
                    </a:lnTo>
                    <a:lnTo>
                      <a:pt x="6130925" y="1205090"/>
                    </a:lnTo>
                    <a:lnTo>
                      <a:pt x="6123546" y="1250988"/>
                    </a:lnTo>
                    <a:lnTo>
                      <a:pt x="6114897" y="1296454"/>
                    </a:lnTo>
                    <a:lnTo>
                      <a:pt x="6104991" y="1341462"/>
                    </a:lnTo>
                    <a:lnTo>
                      <a:pt x="6093841" y="1386001"/>
                    </a:lnTo>
                    <a:lnTo>
                      <a:pt x="6081471" y="1430058"/>
                    </a:lnTo>
                    <a:lnTo>
                      <a:pt x="6067907" y="1473593"/>
                    </a:lnTo>
                    <a:lnTo>
                      <a:pt x="6053150" y="1516595"/>
                    </a:lnTo>
                    <a:lnTo>
                      <a:pt x="6037237" y="1559052"/>
                    </a:lnTo>
                    <a:lnTo>
                      <a:pt x="6020181" y="1600936"/>
                    </a:lnTo>
                    <a:lnTo>
                      <a:pt x="6001994" y="1642237"/>
                    </a:lnTo>
                    <a:lnTo>
                      <a:pt x="5982703" y="1682940"/>
                    </a:lnTo>
                    <a:lnTo>
                      <a:pt x="5962332" y="1722996"/>
                    </a:lnTo>
                    <a:lnTo>
                      <a:pt x="5940882" y="1762429"/>
                    </a:lnTo>
                    <a:lnTo>
                      <a:pt x="5918403" y="1801177"/>
                    </a:lnTo>
                    <a:lnTo>
                      <a:pt x="5894883" y="1839252"/>
                    </a:lnTo>
                    <a:lnTo>
                      <a:pt x="5870346" y="1876628"/>
                    </a:lnTo>
                    <a:lnTo>
                      <a:pt x="5844832" y="1913280"/>
                    </a:lnTo>
                    <a:lnTo>
                      <a:pt x="5818340" y="1949183"/>
                    </a:lnTo>
                    <a:lnTo>
                      <a:pt x="5790895" y="1984336"/>
                    </a:lnTo>
                    <a:lnTo>
                      <a:pt x="5762523" y="2018703"/>
                    </a:lnTo>
                    <a:lnTo>
                      <a:pt x="5733237" y="2052269"/>
                    </a:lnTo>
                    <a:lnTo>
                      <a:pt x="5703049" y="2085022"/>
                    </a:lnTo>
                    <a:lnTo>
                      <a:pt x="5671985" y="2116937"/>
                    </a:lnTo>
                    <a:lnTo>
                      <a:pt x="5640070" y="2147989"/>
                    </a:lnTo>
                    <a:lnTo>
                      <a:pt x="5607329" y="2178177"/>
                    </a:lnTo>
                    <a:lnTo>
                      <a:pt x="5573750" y="2207463"/>
                    </a:lnTo>
                    <a:lnTo>
                      <a:pt x="5539384" y="2235847"/>
                    </a:lnTo>
                    <a:lnTo>
                      <a:pt x="5504231" y="2263279"/>
                    </a:lnTo>
                    <a:lnTo>
                      <a:pt x="5468328" y="2289772"/>
                    </a:lnTo>
                    <a:lnTo>
                      <a:pt x="5431675" y="2315299"/>
                    </a:lnTo>
                    <a:lnTo>
                      <a:pt x="5394312" y="2339822"/>
                    </a:lnTo>
                    <a:lnTo>
                      <a:pt x="5356237" y="2363343"/>
                    </a:lnTo>
                    <a:lnTo>
                      <a:pt x="5317477" y="2385834"/>
                    </a:lnTo>
                    <a:lnTo>
                      <a:pt x="5278056" y="2407272"/>
                    </a:lnTo>
                    <a:lnTo>
                      <a:pt x="5237988" y="2427643"/>
                    </a:lnTo>
                    <a:lnTo>
                      <a:pt x="5197297" y="2446934"/>
                    </a:lnTo>
                    <a:lnTo>
                      <a:pt x="5155997" y="2465120"/>
                    </a:lnTo>
                    <a:lnTo>
                      <a:pt x="5114099" y="2482177"/>
                    </a:lnTo>
                    <a:lnTo>
                      <a:pt x="5071643" y="2498090"/>
                    </a:lnTo>
                    <a:lnTo>
                      <a:pt x="5028641" y="2512847"/>
                    </a:lnTo>
                    <a:lnTo>
                      <a:pt x="4985105" y="2526411"/>
                    </a:lnTo>
                    <a:lnTo>
                      <a:pt x="4941062" y="2538780"/>
                    </a:lnTo>
                    <a:lnTo>
                      <a:pt x="4896523" y="2549931"/>
                    </a:lnTo>
                    <a:lnTo>
                      <a:pt x="4851501" y="2559837"/>
                    </a:lnTo>
                    <a:lnTo>
                      <a:pt x="4806035" y="2568486"/>
                    </a:lnTo>
                    <a:lnTo>
                      <a:pt x="4760138" y="2575864"/>
                    </a:lnTo>
                    <a:lnTo>
                      <a:pt x="4713821" y="2581935"/>
                    </a:lnTo>
                    <a:lnTo>
                      <a:pt x="4667110" y="2586685"/>
                    </a:lnTo>
                    <a:lnTo>
                      <a:pt x="4620031" y="2590114"/>
                    </a:lnTo>
                    <a:lnTo>
                      <a:pt x="4572584" y="2592184"/>
                    </a:lnTo>
                    <a:lnTo>
                      <a:pt x="4524794" y="2592870"/>
                    </a:lnTo>
                    <a:lnTo>
                      <a:pt x="4477016" y="2592184"/>
                    </a:lnTo>
                    <a:lnTo>
                      <a:pt x="4429569" y="2590114"/>
                    </a:lnTo>
                    <a:lnTo>
                      <a:pt x="4382490" y="2586685"/>
                    </a:lnTo>
                    <a:lnTo>
                      <a:pt x="4335780" y="2581935"/>
                    </a:lnTo>
                    <a:lnTo>
                      <a:pt x="4289463" y="2575864"/>
                    </a:lnTo>
                    <a:lnTo>
                      <a:pt x="4243565" y="2568486"/>
                    </a:lnTo>
                    <a:lnTo>
                      <a:pt x="4198099" y="2559837"/>
                    </a:lnTo>
                    <a:lnTo>
                      <a:pt x="4153090" y="2549931"/>
                    </a:lnTo>
                    <a:lnTo>
                      <a:pt x="4108551" y="2538780"/>
                    </a:lnTo>
                    <a:lnTo>
                      <a:pt x="4064495" y="2526411"/>
                    </a:lnTo>
                    <a:lnTo>
                      <a:pt x="4020959" y="2512847"/>
                    </a:lnTo>
                    <a:lnTo>
                      <a:pt x="3977957" y="2498090"/>
                    </a:lnTo>
                    <a:lnTo>
                      <a:pt x="3935501" y="2482177"/>
                    </a:lnTo>
                    <a:lnTo>
                      <a:pt x="3893616" y="2465120"/>
                    </a:lnTo>
                    <a:lnTo>
                      <a:pt x="3852316" y="2446934"/>
                    </a:lnTo>
                    <a:lnTo>
                      <a:pt x="3811625" y="2427643"/>
                    </a:lnTo>
                    <a:lnTo>
                      <a:pt x="3771557" y="2407272"/>
                    </a:lnTo>
                    <a:lnTo>
                      <a:pt x="3732136" y="2385834"/>
                    </a:lnTo>
                    <a:lnTo>
                      <a:pt x="3693376" y="2363343"/>
                    </a:lnTo>
                    <a:lnTo>
                      <a:pt x="3655301" y="2339822"/>
                    </a:lnTo>
                    <a:lnTo>
                      <a:pt x="3617925" y="2315299"/>
                    </a:lnTo>
                    <a:lnTo>
                      <a:pt x="3581273" y="2289772"/>
                    </a:lnTo>
                    <a:lnTo>
                      <a:pt x="3545370" y="2263279"/>
                    </a:lnTo>
                    <a:lnTo>
                      <a:pt x="3510216" y="2235847"/>
                    </a:lnTo>
                    <a:lnTo>
                      <a:pt x="3475850" y="2207463"/>
                    </a:lnTo>
                    <a:lnTo>
                      <a:pt x="3442284" y="2178177"/>
                    </a:lnTo>
                    <a:lnTo>
                      <a:pt x="3409531" y="2147989"/>
                    </a:lnTo>
                    <a:lnTo>
                      <a:pt x="3377615" y="2116937"/>
                    </a:lnTo>
                    <a:lnTo>
                      <a:pt x="3346564" y="2085022"/>
                    </a:lnTo>
                    <a:lnTo>
                      <a:pt x="3316376" y="2052269"/>
                    </a:lnTo>
                    <a:lnTo>
                      <a:pt x="3287090" y="2018703"/>
                    </a:lnTo>
                    <a:lnTo>
                      <a:pt x="3258705" y="1984336"/>
                    </a:lnTo>
                    <a:lnTo>
                      <a:pt x="3231273" y="1949183"/>
                    </a:lnTo>
                    <a:lnTo>
                      <a:pt x="3204781" y="1913280"/>
                    </a:lnTo>
                    <a:lnTo>
                      <a:pt x="3179254" y="1876628"/>
                    </a:lnTo>
                    <a:lnTo>
                      <a:pt x="3154730" y="1839252"/>
                    </a:lnTo>
                    <a:lnTo>
                      <a:pt x="3131210" y="1801177"/>
                    </a:lnTo>
                    <a:lnTo>
                      <a:pt x="3108718" y="1762429"/>
                    </a:lnTo>
                    <a:lnTo>
                      <a:pt x="3087281" y="1722996"/>
                    </a:lnTo>
                    <a:lnTo>
                      <a:pt x="3066897" y="1682940"/>
                    </a:lnTo>
                    <a:lnTo>
                      <a:pt x="3047619" y="1642237"/>
                    </a:lnTo>
                    <a:lnTo>
                      <a:pt x="3029432" y="1600936"/>
                    </a:lnTo>
                    <a:lnTo>
                      <a:pt x="3012376" y="1559052"/>
                    </a:lnTo>
                    <a:lnTo>
                      <a:pt x="2996463" y="1516595"/>
                    </a:lnTo>
                    <a:lnTo>
                      <a:pt x="2981706" y="1473593"/>
                    </a:lnTo>
                    <a:lnTo>
                      <a:pt x="2968129" y="1430058"/>
                    </a:lnTo>
                    <a:lnTo>
                      <a:pt x="2955772" y="1386001"/>
                    </a:lnTo>
                    <a:lnTo>
                      <a:pt x="2944622" y="1341462"/>
                    </a:lnTo>
                    <a:lnTo>
                      <a:pt x="2934716" y="1296454"/>
                    </a:lnTo>
                    <a:lnTo>
                      <a:pt x="2926067" y="1250988"/>
                    </a:lnTo>
                    <a:lnTo>
                      <a:pt x="2918688" y="1205090"/>
                    </a:lnTo>
                    <a:lnTo>
                      <a:pt x="2912618" y="1158773"/>
                    </a:lnTo>
                    <a:lnTo>
                      <a:pt x="2907855" y="1112062"/>
                    </a:lnTo>
                    <a:lnTo>
                      <a:pt x="2904439" y="1064983"/>
                    </a:lnTo>
                    <a:lnTo>
                      <a:pt x="2902369" y="1017536"/>
                    </a:lnTo>
                    <a:lnTo>
                      <a:pt x="2901670" y="969746"/>
                    </a:lnTo>
                    <a:lnTo>
                      <a:pt x="2902547" y="916381"/>
                    </a:lnTo>
                    <a:lnTo>
                      <a:pt x="2905125" y="863447"/>
                    </a:lnTo>
                    <a:lnTo>
                      <a:pt x="2909392" y="810958"/>
                    </a:lnTo>
                    <a:lnTo>
                      <a:pt x="2915323" y="758952"/>
                    </a:lnTo>
                    <a:lnTo>
                      <a:pt x="2922892" y="707453"/>
                    </a:lnTo>
                    <a:lnTo>
                      <a:pt x="2932061" y="656488"/>
                    </a:lnTo>
                    <a:lnTo>
                      <a:pt x="2942806" y="606082"/>
                    </a:lnTo>
                    <a:lnTo>
                      <a:pt x="2955112" y="556260"/>
                    </a:lnTo>
                    <a:lnTo>
                      <a:pt x="2968942" y="507060"/>
                    </a:lnTo>
                    <a:lnTo>
                      <a:pt x="2984271" y="458495"/>
                    </a:lnTo>
                    <a:lnTo>
                      <a:pt x="3001073" y="410591"/>
                    </a:lnTo>
                    <a:lnTo>
                      <a:pt x="3019310" y="363385"/>
                    </a:lnTo>
                    <a:lnTo>
                      <a:pt x="3038983" y="316903"/>
                    </a:lnTo>
                    <a:lnTo>
                      <a:pt x="3060027" y="271157"/>
                    </a:lnTo>
                    <a:lnTo>
                      <a:pt x="3082442" y="226187"/>
                    </a:lnTo>
                    <a:lnTo>
                      <a:pt x="3106204" y="182016"/>
                    </a:lnTo>
                    <a:lnTo>
                      <a:pt x="3131261" y="138671"/>
                    </a:lnTo>
                    <a:lnTo>
                      <a:pt x="3157601" y="96177"/>
                    </a:lnTo>
                    <a:lnTo>
                      <a:pt x="2991358" y="0"/>
                    </a:lnTo>
                    <a:lnTo>
                      <a:pt x="2965196" y="42494"/>
                    </a:lnTo>
                    <a:lnTo>
                      <a:pt x="2940177" y="85750"/>
                    </a:lnTo>
                    <a:lnTo>
                      <a:pt x="2916326" y="129730"/>
                    </a:lnTo>
                    <a:lnTo>
                      <a:pt x="2893657" y="174434"/>
                    </a:lnTo>
                    <a:lnTo>
                      <a:pt x="2872194" y="219837"/>
                    </a:lnTo>
                    <a:lnTo>
                      <a:pt x="2851962" y="265899"/>
                    </a:lnTo>
                    <a:lnTo>
                      <a:pt x="2832976" y="312623"/>
                    </a:lnTo>
                    <a:lnTo>
                      <a:pt x="2815272" y="359981"/>
                    </a:lnTo>
                    <a:lnTo>
                      <a:pt x="2798851" y="407949"/>
                    </a:lnTo>
                    <a:lnTo>
                      <a:pt x="2783751" y="456501"/>
                    </a:lnTo>
                    <a:lnTo>
                      <a:pt x="2769984" y="505612"/>
                    </a:lnTo>
                    <a:lnTo>
                      <a:pt x="2757576" y="555282"/>
                    </a:lnTo>
                    <a:lnTo>
                      <a:pt x="2746552" y="605472"/>
                    </a:lnTo>
                    <a:lnTo>
                      <a:pt x="2736926" y="656170"/>
                    </a:lnTo>
                    <a:lnTo>
                      <a:pt x="2728722" y="707351"/>
                    </a:lnTo>
                    <a:lnTo>
                      <a:pt x="2721953" y="758990"/>
                    </a:lnTo>
                    <a:lnTo>
                      <a:pt x="2716657" y="811072"/>
                    </a:lnTo>
                    <a:lnTo>
                      <a:pt x="2712847" y="863574"/>
                    </a:lnTo>
                    <a:lnTo>
                      <a:pt x="2710548" y="916470"/>
                    </a:lnTo>
                    <a:lnTo>
                      <a:pt x="2710497" y="919861"/>
                    </a:lnTo>
                    <a:lnTo>
                      <a:pt x="13068" y="561682"/>
                    </a:lnTo>
                    <a:lnTo>
                      <a:pt x="0" y="659968"/>
                    </a:lnTo>
                    <a:lnTo>
                      <a:pt x="2710472" y="1019860"/>
                    </a:lnTo>
                    <a:lnTo>
                      <a:pt x="2712301" y="1065999"/>
                    </a:lnTo>
                    <a:lnTo>
                      <a:pt x="2715425" y="1113650"/>
                    </a:lnTo>
                    <a:lnTo>
                      <a:pt x="2719768" y="1160957"/>
                    </a:lnTo>
                    <a:lnTo>
                      <a:pt x="2725331" y="1207909"/>
                    </a:lnTo>
                    <a:lnTo>
                      <a:pt x="2732087" y="1254493"/>
                    </a:lnTo>
                    <a:lnTo>
                      <a:pt x="2740012" y="1300695"/>
                    </a:lnTo>
                    <a:lnTo>
                      <a:pt x="2749092" y="1346492"/>
                    </a:lnTo>
                    <a:lnTo>
                      <a:pt x="2759329" y="1391869"/>
                    </a:lnTo>
                    <a:lnTo>
                      <a:pt x="2770682" y="1436814"/>
                    </a:lnTo>
                    <a:lnTo>
                      <a:pt x="2783154" y="1481302"/>
                    </a:lnTo>
                    <a:lnTo>
                      <a:pt x="2796730" y="1525333"/>
                    </a:lnTo>
                    <a:lnTo>
                      <a:pt x="2811386" y="1568894"/>
                    </a:lnTo>
                    <a:lnTo>
                      <a:pt x="2827096" y="1611947"/>
                    </a:lnTo>
                    <a:lnTo>
                      <a:pt x="2843860" y="1654479"/>
                    </a:lnTo>
                    <a:lnTo>
                      <a:pt x="2861665" y="1696491"/>
                    </a:lnTo>
                    <a:lnTo>
                      <a:pt x="2880487" y="1737969"/>
                    </a:lnTo>
                    <a:lnTo>
                      <a:pt x="2900299" y="1778876"/>
                    </a:lnTo>
                    <a:lnTo>
                      <a:pt x="2921114" y="1819211"/>
                    </a:lnTo>
                    <a:lnTo>
                      <a:pt x="2942882" y="1858949"/>
                    </a:lnTo>
                    <a:lnTo>
                      <a:pt x="2965615" y="1898078"/>
                    </a:lnTo>
                    <a:lnTo>
                      <a:pt x="2989288" y="1936597"/>
                    </a:lnTo>
                    <a:lnTo>
                      <a:pt x="3013887" y="1974469"/>
                    </a:lnTo>
                    <a:lnTo>
                      <a:pt x="3039389" y="2011692"/>
                    </a:lnTo>
                    <a:lnTo>
                      <a:pt x="3065780" y="2048230"/>
                    </a:lnTo>
                    <a:lnTo>
                      <a:pt x="3093047" y="2084095"/>
                    </a:lnTo>
                    <a:lnTo>
                      <a:pt x="3121177" y="2119249"/>
                    </a:lnTo>
                    <a:lnTo>
                      <a:pt x="3150158" y="2153691"/>
                    </a:lnTo>
                    <a:lnTo>
                      <a:pt x="3179953" y="2187410"/>
                    </a:lnTo>
                    <a:lnTo>
                      <a:pt x="3210572" y="2220366"/>
                    </a:lnTo>
                    <a:lnTo>
                      <a:pt x="3241979" y="2252561"/>
                    </a:lnTo>
                    <a:lnTo>
                      <a:pt x="3274174" y="2283968"/>
                    </a:lnTo>
                    <a:lnTo>
                      <a:pt x="3307130" y="2314587"/>
                    </a:lnTo>
                    <a:lnTo>
                      <a:pt x="3340849" y="2344382"/>
                    </a:lnTo>
                    <a:lnTo>
                      <a:pt x="3375291" y="2373363"/>
                    </a:lnTo>
                    <a:lnTo>
                      <a:pt x="3410445" y="2401493"/>
                    </a:lnTo>
                    <a:lnTo>
                      <a:pt x="3446310" y="2428760"/>
                    </a:lnTo>
                    <a:lnTo>
                      <a:pt x="3482860" y="2455151"/>
                    </a:lnTo>
                    <a:lnTo>
                      <a:pt x="3520071" y="2480653"/>
                    </a:lnTo>
                    <a:lnTo>
                      <a:pt x="3557943" y="2505252"/>
                    </a:lnTo>
                    <a:lnTo>
                      <a:pt x="3596462" y="2528925"/>
                    </a:lnTo>
                    <a:lnTo>
                      <a:pt x="3635591" y="2551658"/>
                    </a:lnTo>
                    <a:lnTo>
                      <a:pt x="3675329" y="2573426"/>
                    </a:lnTo>
                    <a:lnTo>
                      <a:pt x="3715664" y="2594241"/>
                    </a:lnTo>
                    <a:lnTo>
                      <a:pt x="3756583" y="2614053"/>
                    </a:lnTo>
                    <a:lnTo>
                      <a:pt x="3798049" y="2632875"/>
                    </a:lnTo>
                    <a:lnTo>
                      <a:pt x="3840061" y="2650680"/>
                    </a:lnTo>
                    <a:lnTo>
                      <a:pt x="3882606" y="2667444"/>
                    </a:lnTo>
                    <a:lnTo>
                      <a:pt x="3925659" y="2683154"/>
                    </a:lnTo>
                    <a:lnTo>
                      <a:pt x="3969207" y="2697810"/>
                    </a:lnTo>
                    <a:lnTo>
                      <a:pt x="4013238" y="2711373"/>
                    </a:lnTo>
                    <a:lnTo>
                      <a:pt x="4057739" y="2723858"/>
                    </a:lnTo>
                    <a:lnTo>
                      <a:pt x="4102684" y="2735211"/>
                    </a:lnTo>
                    <a:lnTo>
                      <a:pt x="4148061" y="2745448"/>
                    </a:lnTo>
                    <a:lnTo>
                      <a:pt x="4193857" y="2754528"/>
                    </a:lnTo>
                    <a:lnTo>
                      <a:pt x="4240047" y="2762453"/>
                    </a:lnTo>
                    <a:lnTo>
                      <a:pt x="4286643" y="2769209"/>
                    </a:lnTo>
                    <a:lnTo>
                      <a:pt x="4333595" y="2774759"/>
                    </a:lnTo>
                    <a:lnTo>
                      <a:pt x="4380903" y="2779115"/>
                    </a:lnTo>
                    <a:lnTo>
                      <a:pt x="4428553" y="2782239"/>
                    </a:lnTo>
                    <a:lnTo>
                      <a:pt x="4476521" y="2784132"/>
                    </a:lnTo>
                    <a:lnTo>
                      <a:pt x="4524794" y="2784767"/>
                    </a:lnTo>
                    <a:lnTo>
                      <a:pt x="4573079" y="2784132"/>
                    </a:lnTo>
                    <a:lnTo>
                      <a:pt x="4621047" y="2782239"/>
                    </a:lnTo>
                    <a:lnTo>
                      <a:pt x="4668698" y="2779115"/>
                    </a:lnTo>
                    <a:lnTo>
                      <a:pt x="4716005" y="2774759"/>
                    </a:lnTo>
                    <a:lnTo>
                      <a:pt x="4762957" y="2769209"/>
                    </a:lnTo>
                    <a:lnTo>
                      <a:pt x="4809541" y="2762453"/>
                    </a:lnTo>
                    <a:lnTo>
                      <a:pt x="4855743" y="2754528"/>
                    </a:lnTo>
                    <a:lnTo>
                      <a:pt x="4901539" y="2745448"/>
                    </a:lnTo>
                    <a:lnTo>
                      <a:pt x="4946916" y="2735211"/>
                    </a:lnTo>
                    <a:lnTo>
                      <a:pt x="4991862" y="2723858"/>
                    </a:lnTo>
                    <a:lnTo>
                      <a:pt x="5036363" y="2711373"/>
                    </a:lnTo>
                    <a:lnTo>
                      <a:pt x="5080393" y="2697810"/>
                    </a:lnTo>
                    <a:lnTo>
                      <a:pt x="5123942" y="2683154"/>
                    </a:lnTo>
                    <a:lnTo>
                      <a:pt x="5166995" y="2667444"/>
                    </a:lnTo>
                    <a:lnTo>
                      <a:pt x="5209540" y="2650680"/>
                    </a:lnTo>
                    <a:lnTo>
                      <a:pt x="5251551" y="2632875"/>
                    </a:lnTo>
                    <a:lnTo>
                      <a:pt x="5293017" y="2614053"/>
                    </a:lnTo>
                    <a:lnTo>
                      <a:pt x="5333924" y="2594241"/>
                    </a:lnTo>
                    <a:lnTo>
                      <a:pt x="5374259" y="2573426"/>
                    </a:lnTo>
                    <a:lnTo>
                      <a:pt x="5414010" y="2551658"/>
                    </a:lnTo>
                    <a:lnTo>
                      <a:pt x="5453138" y="2528925"/>
                    </a:lnTo>
                    <a:lnTo>
                      <a:pt x="5491658" y="2505252"/>
                    </a:lnTo>
                    <a:lnTo>
                      <a:pt x="5529529" y="2480653"/>
                    </a:lnTo>
                    <a:lnTo>
                      <a:pt x="5566740" y="2455151"/>
                    </a:lnTo>
                    <a:lnTo>
                      <a:pt x="5603291" y="2428760"/>
                    </a:lnTo>
                    <a:lnTo>
                      <a:pt x="5639155" y="2401493"/>
                    </a:lnTo>
                    <a:lnTo>
                      <a:pt x="5674309" y="2373363"/>
                    </a:lnTo>
                    <a:lnTo>
                      <a:pt x="5708751" y="2344382"/>
                    </a:lnTo>
                    <a:lnTo>
                      <a:pt x="5742457" y="2314587"/>
                    </a:lnTo>
                    <a:lnTo>
                      <a:pt x="5775426" y="2283968"/>
                    </a:lnTo>
                    <a:lnTo>
                      <a:pt x="5807608" y="2252561"/>
                    </a:lnTo>
                    <a:lnTo>
                      <a:pt x="5839028" y="2220366"/>
                    </a:lnTo>
                    <a:lnTo>
                      <a:pt x="5869635" y="2187410"/>
                    </a:lnTo>
                    <a:lnTo>
                      <a:pt x="5899442" y="2153691"/>
                    </a:lnTo>
                    <a:lnTo>
                      <a:pt x="5928423" y="2119249"/>
                    </a:lnTo>
                    <a:lnTo>
                      <a:pt x="5956554" y="2084095"/>
                    </a:lnTo>
                    <a:lnTo>
                      <a:pt x="5983821" y="2048230"/>
                    </a:lnTo>
                    <a:lnTo>
                      <a:pt x="6010211" y="2011692"/>
                    </a:lnTo>
                    <a:lnTo>
                      <a:pt x="6035713" y="1974469"/>
                    </a:lnTo>
                    <a:lnTo>
                      <a:pt x="6060313" y="1936597"/>
                    </a:lnTo>
                    <a:lnTo>
                      <a:pt x="6083986" y="1898078"/>
                    </a:lnTo>
                    <a:lnTo>
                      <a:pt x="6106706" y="1858949"/>
                    </a:lnTo>
                    <a:lnTo>
                      <a:pt x="6128486" y="1819211"/>
                    </a:lnTo>
                    <a:lnTo>
                      <a:pt x="6149302" y="1778876"/>
                    </a:lnTo>
                    <a:lnTo>
                      <a:pt x="6169114" y="1737969"/>
                    </a:lnTo>
                    <a:lnTo>
                      <a:pt x="6187935" y="1696491"/>
                    </a:lnTo>
                    <a:lnTo>
                      <a:pt x="6205740" y="1654479"/>
                    </a:lnTo>
                    <a:lnTo>
                      <a:pt x="6222504" y="1611947"/>
                    </a:lnTo>
                    <a:lnTo>
                      <a:pt x="6238214" y="1568894"/>
                    </a:lnTo>
                    <a:lnTo>
                      <a:pt x="6252870" y="1525333"/>
                    </a:lnTo>
                    <a:lnTo>
                      <a:pt x="6266434" y="1481302"/>
                    </a:lnTo>
                    <a:lnTo>
                      <a:pt x="6278905" y="1436814"/>
                    </a:lnTo>
                    <a:lnTo>
                      <a:pt x="6290272" y="1391869"/>
                    </a:lnTo>
                    <a:lnTo>
                      <a:pt x="6300508" y="1346492"/>
                    </a:lnTo>
                    <a:lnTo>
                      <a:pt x="6309588" y="1300695"/>
                    </a:lnTo>
                    <a:lnTo>
                      <a:pt x="6317513" y="1254493"/>
                    </a:lnTo>
                    <a:lnTo>
                      <a:pt x="6324270" y="1207909"/>
                    </a:lnTo>
                    <a:lnTo>
                      <a:pt x="6329820" y="1160957"/>
                    </a:lnTo>
                    <a:lnTo>
                      <a:pt x="6334176" y="1113650"/>
                    </a:lnTo>
                    <a:lnTo>
                      <a:pt x="6337300" y="1065999"/>
                    </a:lnTo>
                    <a:lnTo>
                      <a:pt x="6339192" y="1018032"/>
                    </a:lnTo>
                    <a:lnTo>
                      <a:pt x="6339827" y="969746"/>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grpSp>
          <p:nvGrpSpPr>
            <p:cNvPr id="317" name="object 37"/>
            <p:cNvGrpSpPr/>
            <p:nvPr/>
          </p:nvGrpSpPr>
          <p:grpSpPr>
            <a:xfrm>
              <a:off x="3863880" y="5813280"/>
              <a:ext cx="618840" cy="127080"/>
              <a:chOff x="3863880" y="5813280"/>
              <a:chExt cx="618840" cy="127080"/>
            </a:xfrm>
          </p:grpSpPr>
          <p:sp>
            <p:nvSpPr>
              <p:cNvPr id="318" name="object 38"/>
              <p:cNvSpPr/>
              <p:nvPr/>
            </p:nvSpPr>
            <p:spPr>
              <a:xfrm>
                <a:off x="3863880" y="5813280"/>
                <a:ext cx="72360" cy="104400"/>
              </a:xfrm>
              <a:custGeom>
                <a:avLst/>
                <a:gdLst>
                  <a:gd name="textAreaLeft" fmla="*/ 0 w 72360"/>
                  <a:gd name="textAreaRight" fmla="*/ 73080 w 72360"/>
                  <a:gd name="textAreaTop" fmla="*/ 0 h 104400"/>
                  <a:gd name="textAreaBottom" fmla="*/ 105120 h 104400"/>
                </a:gdLst>
                <a:ahLst/>
                <a:rect l="textAreaLeft" t="textAreaTop" r="textAreaRight" b="textAreaBottom"/>
                <a:pathLst>
                  <a:path w="81279" h="196850">
                    <a:moveTo>
                      <a:pt x="21894" y="42341"/>
                    </a:moveTo>
                    <a:lnTo>
                      <a:pt x="13563" y="39116"/>
                    </a:lnTo>
                    <a:lnTo>
                      <a:pt x="9715" y="39116"/>
                    </a:lnTo>
                    <a:lnTo>
                      <a:pt x="1181" y="42341"/>
                    </a:lnTo>
                    <a:lnTo>
                      <a:pt x="1181" y="193116"/>
                    </a:lnTo>
                    <a:lnTo>
                      <a:pt x="9613" y="196329"/>
                    </a:lnTo>
                    <a:lnTo>
                      <a:pt x="13563" y="196329"/>
                    </a:lnTo>
                    <a:lnTo>
                      <a:pt x="21894" y="193116"/>
                    </a:lnTo>
                    <a:lnTo>
                      <a:pt x="21894" y="42341"/>
                    </a:lnTo>
                    <a:close/>
                  </a:path>
                  <a:path w="81279" h="196850">
                    <a:moveTo>
                      <a:pt x="23952" y="7213"/>
                    </a:moveTo>
                    <a:lnTo>
                      <a:pt x="23075" y="4216"/>
                    </a:lnTo>
                    <a:lnTo>
                      <a:pt x="21361" y="2514"/>
                    </a:lnTo>
                    <a:lnTo>
                      <a:pt x="19634" y="850"/>
                    </a:lnTo>
                    <a:lnTo>
                      <a:pt x="16522" y="0"/>
                    </a:lnTo>
                    <a:lnTo>
                      <a:pt x="7467" y="0"/>
                    </a:lnTo>
                    <a:lnTo>
                      <a:pt x="4318" y="876"/>
                    </a:lnTo>
                    <a:lnTo>
                      <a:pt x="850" y="4305"/>
                    </a:lnTo>
                    <a:lnTo>
                      <a:pt x="50" y="7213"/>
                    </a:lnTo>
                    <a:lnTo>
                      <a:pt x="0" y="16217"/>
                    </a:lnTo>
                    <a:lnTo>
                      <a:pt x="825" y="19253"/>
                    </a:lnTo>
                    <a:lnTo>
                      <a:pt x="4229" y="22542"/>
                    </a:lnTo>
                    <a:lnTo>
                      <a:pt x="7289" y="23368"/>
                    </a:lnTo>
                    <a:lnTo>
                      <a:pt x="16383" y="23368"/>
                    </a:lnTo>
                    <a:lnTo>
                      <a:pt x="19545" y="22529"/>
                    </a:lnTo>
                    <a:lnTo>
                      <a:pt x="23075" y="19138"/>
                    </a:lnTo>
                    <a:lnTo>
                      <a:pt x="23901" y="16217"/>
                    </a:lnTo>
                    <a:lnTo>
                      <a:pt x="23952" y="7213"/>
                    </a:lnTo>
                    <a:close/>
                  </a:path>
                  <a:path w="81279" h="196850">
                    <a:moveTo>
                      <a:pt x="80886" y="31788"/>
                    </a:moveTo>
                    <a:lnTo>
                      <a:pt x="80746" y="30568"/>
                    </a:lnTo>
                    <a:lnTo>
                      <a:pt x="79578" y="29210"/>
                    </a:lnTo>
                    <a:lnTo>
                      <a:pt x="78130" y="28562"/>
                    </a:lnTo>
                    <a:lnTo>
                      <a:pt x="74549" y="28003"/>
                    </a:lnTo>
                    <a:lnTo>
                      <a:pt x="67386" y="28003"/>
                    </a:lnTo>
                    <a:lnTo>
                      <a:pt x="63766" y="28562"/>
                    </a:lnTo>
                    <a:lnTo>
                      <a:pt x="61734" y="29616"/>
                    </a:lnTo>
                    <a:lnTo>
                      <a:pt x="61036" y="31127"/>
                    </a:lnTo>
                    <a:lnTo>
                      <a:pt x="61036" y="192595"/>
                    </a:lnTo>
                    <a:lnTo>
                      <a:pt x="61188" y="193789"/>
                    </a:lnTo>
                    <a:lnTo>
                      <a:pt x="62255" y="195033"/>
                    </a:lnTo>
                    <a:lnTo>
                      <a:pt x="63766" y="195681"/>
                    </a:lnTo>
                    <a:lnTo>
                      <a:pt x="67386" y="196227"/>
                    </a:lnTo>
                    <a:lnTo>
                      <a:pt x="74549" y="196227"/>
                    </a:lnTo>
                    <a:lnTo>
                      <a:pt x="78130" y="195681"/>
                    </a:lnTo>
                    <a:lnTo>
                      <a:pt x="80098" y="194652"/>
                    </a:lnTo>
                    <a:lnTo>
                      <a:pt x="80746" y="193789"/>
                    </a:lnTo>
                    <a:lnTo>
                      <a:pt x="80886" y="192595"/>
                    </a:lnTo>
                    <a:lnTo>
                      <a:pt x="80886" y="31788"/>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19" name="object 39"/>
              <p:cNvSpPr/>
              <p:nvPr/>
            </p:nvSpPr>
            <p:spPr>
              <a:xfrm>
                <a:off x="3962880" y="5832720"/>
                <a:ext cx="207000" cy="85680"/>
              </a:xfrm>
              <a:prstGeom prst="rect">
                <a:avLst/>
              </a:prstGeom>
              <a:blipFill rotWithShape="0">
                <a:blip r:embed="rId12"/>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20" name="object 40"/>
              <p:cNvSpPr/>
              <p:nvPr/>
            </p:nvSpPr>
            <p:spPr>
              <a:xfrm>
                <a:off x="4194000" y="5855400"/>
                <a:ext cx="68040" cy="84960"/>
              </a:xfrm>
              <a:prstGeom prst="rect">
                <a:avLst/>
              </a:prstGeom>
              <a:blipFill rotWithShape="0">
                <a:blip r:embed="rId13"/>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21" name="object 41"/>
              <p:cNvSpPr/>
              <p:nvPr/>
            </p:nvSpPr>
            <p:spPr>
              <a:xfrm>
                <a:off x="4286160" y="5832720"/>
                <a:ext cx="21600" cy="84960"/>
              </a:xfrm>
              <a:custGeom>
                <a:avLst/>
                <a:gdLst>
                  <a:gd name="textAreaLeft" fmla="*/ 0 w 21600"/>
                  <a:gd name="textAreaRight" fmla="*/ 22320 w 21600"/>
                  <a:gd name="textAreaTop" fmla="*/ 0 h 84960"/>
                  <a:gd name="textAreaBottom" fmla="*/ 85680 h 84960"/>
                </a:gdLst>
                <a:ahLst/>
                <a:rect l="textAreaLeft" t="textAreaTop" r="textAreaRight" b="textAreaBottom"/>
                <a:pathLst>
                  <a:path w="24765" h="160654">
                    <a:moveTo>
                      <a:pt x="14282" y="44647"/>
                    </a:moveTo>
                    <a:lnTo>
                      <a:pt x="10355" y="44647"/>
                    </a:lnTo>
                    <a:lnTo>
                      <a:pt x="8764" y="44742"/>
                    </a:lnTo>
                    <a:lnTo>
                      <a:pt x="6198" y="45056"/>
                    </a:lnTo>
                    <a:lnTo>
                      <a:pt x="5151" y="45297"/>
                    </a:lnTo>
                    <a:lnTo>
                      <a:pt x="4408" y="45621"/>
                    </a:lnTo>
                    <a:lnTo>
                      <a:pt x="3633" y="45925"/>
                    </a:lnTo>
                    <a:lnTo>
                      <a:pt x="3130" y="46344"/>
                    </a:lnTo>
                    <a:lnTo>
                      <a:pt x="2565" y="47307"/>
                    </a:lnTo>
                    <a:lnTo>
                      <a:pt x="2418" y="47820"/>
                    </a:lnTo>
                    <a:lnTo>
                      <a:pt x="2418" y="157366"/>
                    </a:lnTo>
                    <a:lnTo>
                      <a:pt x="10355" y="160455"/>
                    </a:lnTo>
                    <a:lnTo>
                      <a:pt x="14282" y="160455"/>
                    </a:lnTo>
                    <a:lnTo>
                      <a:pt x="22271" y="157366"/>
                    </a:lnTo>
                    <a:lnTo>
                      <a:pt x="22271" y="47820"/>
                    </a:lnTo>
                    <a:lnTo>
                      <a:pt x="15936" y="44742"/>
                    </a:lnTo>
                    <a:lnTo>
                      <a:pt x="14282" y="44647"/>
                    </a:lnTo>
                    <a:close/>
                  </a:path>
                  <a:path w="24765" h="160654">
                    <a:moveTo>
                      <a:pt x="17067" y="0"/>
                    </a:moveTo>
                    <a:lnTo>
                      <a:pt x="7675" y="0"/>
                    </a:lnTo>
                    <a:lnTo>
                      <a:pt x="4429" y="827"/>
                    </a:lnTo>
                    <a:lnTo>
                      <a:pt x="900" y="4219"/>
                    </a:lnTo>
                    <a:lnTo>
                      <a:pt x="44" y="7224"/>
                    </a:lnTo>
                    <a:lnTo>
                      <a:pt x="0" y="16606"/>
                    </a:lnTo>
                    <a:lnTo>
                      <a:pt x="869" y="19706"/>
                    </a:lnTo>
                    <a:lnTo>
                      <a:pt x="4314" y="23004"/>
                    </a:lnTo>
                    <a:lnTo>
                      <a:pt x="7507" y="23831"/>
                    </a:lnTo>
                    <a:lnTo>
                      <a:pt x="16900" y="23831"/>
                    </a:lnTo>
                    <a:lnTo>
                      <a:pt x="20145" y="22983"/>
                    </a:lnTo>
                    <a:lnTo>
                      <a:pt x="23685" y="19611"/>
                    </a:lnTo>
                    <a:lnTo>
                      <a:pt x="24530" y="16606"/>
                    </a:lnTo>
                    <a:lnTo>
                      <a:pt x="24575" y="7224"/>
                    </a:lnTo>
                    <a:lnTo>
                      <a:pt x="23706" y="4125"/>
                    </a:lnTo>
                    <a:lnTo>
                      <a:pt x="20240" y="827"/>
                    </a:lnTo>
                    <a:lnTo>
                      <a:pt x="17067" y="0"/>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22" name="object 42"/>
              <p:cNvSpPr/>
              <p:nvPr/>
            </p:nvSpPr>
            <p:spPr>
              <a:xfrm>
                <a:off x="4339080" y="5855400"/>
                <a:ext cx="143640" cy="61920"/>
              </a:xfrm>
              <a:prstGeom prst="rect">
                <a:avLst/>
              </a:prstGeom>
              <a:blipFill rotWithShape="0">
                <a:blip r:embed="rId14"/>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sp>
          <p:nvSpPr>
            <p:cNvPr id="323" name="object 43"/>
            <p:cNvSpPr/>
            <p:nvPr/>
          </p:nvSpPr>
          <p:spPr>
            <a:xfrm>
              <a:off x="5266800" y="5549760"/>
              <a:ext cx="290880" cy="172440"/>
            </a:xfrm>
            <a:custGeom>
              <a:avLst/>
              <a:gdLst>
                <a:gd name="textAreaLeft" fmla="*/ 0 w 290880"/>
                <a:gd name="textAreaRight" fmla="*/ 291600 w 290880"/>
                <a:gd name="textAreaTop" fmla="*/ 0 h 172440"/>
                <a:gd name="textAreaBottom" fmla="*/ 173160 h 172440"/>
              </a:gdLst>
              <a:ahLst/>
              <a:rect l="textAreaLeft" t="textAreaTop" r="textAreaRight" b="textAreaBottom"/>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41b871"/>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24" name="object 44"/>
            <p:cNvSpPr/>
            <p:nvPr/>
          </p:nvSpPr>
          <p:spPr>
            <a:xfrm>
              <a:off x="10045440" y="4200840"/>
              <a:ext cx="290880" cy="172440"/>
            </a:xfrm>
            <a:custGeom>
              <a:avLst/>
              <a:gdLst>
                <a:gd name="textAreaLeft" fmla="*/ 0 w 290880"/>
                <a:gd name="textAreaRight" fmla="*/ 291600 w 290880"/>
                <a:gd name="textAreaTop" fmla="*/ 0 h 172440"/>
                <a:gd name="textAreaBottom" fmla="*/ 173160 h 172440"/>
              </a:gdLst>
              <a:ahLst/>
              <a:rect l="textAreaLeft" t="textAreaTop" r="textAreaRight" b="textAreaBottom"/>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25" name="object 45"/>
            <p:cNvSpPr/>
            <p:nvPr/>
          </p:nvSpPr>
          <p:spPr>
            <a:xfrm>
              <a:off x="1973880" y="3218400"/>
              <a:ext cx="290880" cy="172440"/>
            </a:xfrm>
            <a:custGeom>
              <a:avLst/>
              <a:gdLst>
                <a:gd name="textAreaLeft" fmla="*/ 0 w 290880"/>
                <a:gd name="textAreaRight" fmla="*/ 291600 w 290880"/>
                <a:gd name="textAreaTop" fmla="*/ 0 h 172440"/>
                <a:gd name="textAreaBottom" fmla="*/ 173160 h 172440"/>
              </a:gdLst>
              <a:ahLst/>
              <a:rect l="textAreaLeft" t="textAreaTop" r="textAreaRight" b="textAreaBottom"/>
              <a:pathLst>
                <a:path w="324485" h="324485">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11a74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26" name="object 46"/>
            <p:cNvSpPr/>
            <p:nvPr/>
          </p:nvSpPr>
          <p:spPr>
            <a:xfrm>
              <a:off x="8512560" y="4006800"/>
              <a:ext cx="1202400" cy="115920"/>
            </a:xfrm>
            <a:prstGeom prst="rect">
              <a:avLst/>
            </a:prstGeom>
            <a:blipFill rotWithShape="0">
              <a:blip r:embed="rId15"/>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nvGrpSpPr>
            <p:cNvPr id="327" name="object 47"/>
            <p:cNvGrpSpPr/>
            <p:nvPr/>
          </p:nvGrpSpPr>
          <p:grpSpPr>
            <a:xfrm>
              <a:off x="9178560" y="4962960"/>
              <a:ext cx="908640" cy="116280"/>
              <a:chOff x="9178560" y="4962960"/>
              <a:chExt cx="908640" cy="116280"/>
            </a:xfrm>
          </p:grpSpPr>
          <p:sp>
            <p:nvSpPr>
              <p:cNvPr id="328" name="object 48"/>
              <p:cNvSpPr/>
              <p:nvPr/>
            </p:nvSpPr>
            <p:spPr>
              <a:xfrm>
                <a:off x="9178560" y="4962960"/>
                <a:ext cx="115920" cy="116280"/>
              </a:xfrm>
              <a:prstGeom prst="rect">
                <a:avLst/>
              </a:prstGeom>
              <a:blipFill rotWithShape="0">
                <a:blip r:embed="rId16"/>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29" name="object 49"/>
              <p:cNvSpPr/>
              <p:nvPr/>
            </p:nvSpPr>
            <p:spPr>
              <a:xfrm>
                <a:off x="9333720" y="5009400"/>
                <a:ext cx="62280" cy="68760"/>
              </a:xfrm>
              <a:prstGeom prst="rect">
                <a:avLst/>
              </a:prstGeom>
              <a:blipFill rotWithShape="0">
                <a:blip r:embed="rId17"/>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0" name="object 50"/>
              <p:cNvSpPr/>
              <p:nvPr/>
            </p:nvSpPr>
            <p:spPr>
              <a:xfrm>
                <a:off x="9547920" y="5009400"/>
                <a:ext cx="91800" cy="68760"/>
              </a:xfrm>
              <a:prstGeom prst="rect">
                <a:avLst/>
              </a:prstGeom>
              <a:blipFill rotWithShape="0">
                <a:blip r:embed="rId18"/>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1" name="object 51"/>
              <p:cNvSpPr/>
              <p:nvPr/>
            </p:nvSpPr>
            <p:spPr>
              <a:xfrm>
                <a:off x="9418680" y="4985280"/>
                <a:ext cx="92160" cy="93960"/>
              </a:xfrm>
              <a:prstGeom prst="rect">
                <a:avLst/>
              </a:prstGeom>
              <a:blipFill rotWithShape="0">
                <a:blip r:embed="rId19"/>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2" name="object 52"/>
              <p:cNvSpPr/>
              <p:nvPr/>
            </p:nvSpPr>
            <p:spPr>
              <a:xfrm>
                <a:off x="9676440" y="4979520"/>
                <a:ext cx="19080" cy="99000"/>
              </a:xfrm>
              <a:custGeom>
                <a:avLst/>
                <a:gdLst>
                  <a:gd name="textAreaLeft" fmla="*/ 0 w 19080"/>
                  <a:gd name="textAreaRight" fmla="*/ 19800 w 19080"/>
                  <a:gd name="textAreaTop" fmla="*/ 0 h 99000"/>
                  <a:gd name="textAreaBottom" fmla="*/ 99720 h 99000"/>
                </a:gdLst>
                <a:ahLst/>
                <a:rect l="textAreaLeft" t="textAreaTop" r="textAreaRight" b="textAreaBottom"/>
                <a:pathLst>
                  <a:path w="22225" h="186690">
                    <a:moveTo>
                      <a:pt x="14931" y="104"/>
                    </a:moveTo>
                    <a:lnTo>
                      <a:pt x="0" y="3539"/>
                    </a:lnTo>
                    <a:lnTo>
                      <a:pt x="0" y="182151"/>
                    </a:lnTo>
                    <a:lnTo>
                      <a:pt x="146" y="183460"/>
                    </a:lnTo>
                    <a:lnTo>
                      <a:pt x="1329" y="184863"/>
                    </a:lnTo>
                    <a:lnTo>
                      <a:pt x="3026" y="185585"/>
                    </a:lnTo>
                    <a:lnTo>
                      <a:pt x="6994" y="186172"/>
                    </a:lnTo>
                    <a:lnTo>
                      <a:pt x="14931" y="186172"/>
                    </a:lnTo>
                    <a:lnTo>
                      <a:pt x="18879" y="185585"/>
                    </a:lnTo>
                    <a:lnTo>
                      <a:pt x="21056" y="184423"/>
                    </a:lnTo>
                    <a:lnTo>
                      <a:pt x="21779" y="183460"/>
                    </a:lnTo>
                    <a:lnTo>
                      <a:pt x="21957" y="182151"/>
                    </a:lnTo>
                    <a:lnTo>
                      <a:pt x="21957" y="4272"/>
                    </a:lnTo>
                    <a:lnTo>
                      <a:pt x="21779" y="2963"/>
                    </a:lnTo>
                    <a:lnTo>
                      <a:pt x="20481" y="1403"/>
                    </a:lnTo>
                    <a:lnTo>
                      <a:pt x="17800" y="439"/>
                    </a:lnTo>
                    <a:lnTo>
                      <a:pt x="14931" y="104"/>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3" name="object 53"/>
              <p:cNvSpPr/>
              <p:nvPr/>
            </p:nvSpPr>
            <p:spPr>
              <a:xfrm>
                <a:off x="9725400" y="5009400"/>
                <a:ext cx="98280" cy="69480"/>
              </a:xfrm>
              <a:prstGeom prst="rect">
                <a:avLst/>
              </a:prstGeom>
              <a:blipFill rotWithShape="0">
                <a:blip r:embed="rId20"/>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4" name="object 54"/>
              <p:cNvSpPr/>
              <p:nvPr/>
            </p:nvSpPr>
            <p:spPr>
              <a:xfrm>
                <a:off x="9854640" y="5009400"/>
                <a:ext cx="62280" cy="68760"/>
              </a:xfrm>
              <a:prstGeom prst="rect">
                <a:avLst/>
              </a:prstGeom>
              <a:blipFill rotWithShape="0">
                <a:blip r:embed="rId21"/>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5" name="object 55"/>
              <p:cNvSpPr/>
              <p:nvPr/>
            </p:nvSpPr>
            <p:spPr>
              <a:xfrm>
                <a:off x="9939960" y="4979520"/>
                <a:ext cx="19080" cy="99000"/>
              </a:xfrm>
              <a:custGeom>
                <a:avLst/>
                <a:gdLst>
                  <a:gd name="textAreaLeft" fmla="*/ 0 w 19080"/>
                  <a:gd name="textAreaRight" fmla="*/ 19800 w 19080"/>
                  <a:gd name="textAreaTop" fmla="*/ 0 h 99000"/>
                  <a:gd name="textAreaBottom" fmla="*/ 99720 h 99000"/>
                </a:gdLst>
                <a:ahLst/>
                <a:rect l="textAreaLeft" t="textAreaTop" r="textAreaRight" b="textAreaBottom"/>
                <a:pathLst>
                  <a:path w="22225" h="186690">
                    <a:moveTo>
                      <a:pt x="14941" y="104"/>
                    </a:moveTo>
                    <a:lnTo>
                      <a:pt x="0" y="3539"/>
                    </a:lnTo>
                    <a:lnTo>
                      <a:pt x="0" y="182151"/>
                    </a:lnTo>
                    <a:lnTo>
                      <a:pt x="146" y="183460"/>
                    </a:lnTo>
                    <a:lnTo>
                      <a:pt x="1329" y="184863"/>
                    </a:lnTo>
                    <a:lnTo>
                      <a:pt x="3026" y="185585"/>
                    </a:lnTo>
                    <a:lnTo>
                      <a:pt x="6994" y="186172"/>
                    </a:lnTo>
                    <a:lnTo>
                      <a:pt x="14941" y="186172"/>
                    </a:lnTo>
                    <a:lnTo>
                      <a:pt x="18879" y="185585"/>
                    </a:lnTo>
                    <a:lnTo>
                      <a:pt x="21067" y="184423"/>
                    </a:lnTo>
                    <a:lnTo>
                      <a:pt x="21789" y="183460"/>
                    </a:lnTo>
                    <a:lnTo>
                      <a:pt x="21957" y="182151"/>
                    </a:lnTo>
                    <a:lnTo>
                      <a:pt x="21957" y="4272"/>
                    </a:lnTo>
                    <a:lnTo>
                      <a:pt x="21789" y="2963"/>
                    </a:lnTo>
                    <a:lnTo>
                      <a:pt x="20481" y="1403"/>
                    </a:lnTo>
                    <a:lnTo>
                      <a:pt x="17800" y="439"/>
                    </a:lnTo>
                    <a:lnTo>
                      <a:pt x="14941" y="104"/>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6" name="object 56"/>
              <p:cNvSpPr/>
              <p:nvPr/>
            </p:nvSpPr>
            <p:spPr>
              <a:xfrm>
                <a:off x="9988920" y="5009400"/>
                <a:ext cx="98280" cy="69480"/>
              </a:xfrm>
              <a:prstGeom prst="rect">
                <a:avLst/>
              </a:prstGeom>
              <a:blipFill rotWithShape="0">
                <a:blip r:embed="rId22"/>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grpSp>
          <p:nvGrpSpPr>
            <p:cNvPr id="337" name="object 57"/>
            <p:cNvGrpSpPr/>
            <p:nvPr/>
          </p:nvGrpSpPr>
          <p:grpSpPr>
            <a:xfrm>
              <a:off x="10170720" y="4979520"/>
              <a:ext cx="363960" cy="124200"/>
              <a:chOff x="10170720" y="4979520"/>
              <a:chExt cx="363960" cy="124200"/>
            </a:xfrm>
          </p:grpSpPr>
          <p:sp>
            <p:nvSpPr>
              <p:cNvPr id="338" name="object 58"/>
              <p:cNvSpPr/>
              <p:nvPr/>
            </p:nvSpPr>
            <p:spPr>
              <a:xfrm>
                <a:off x="10170720" y="4979520"/>
                <a:ext cx="78120" cy="99000"/>
              </a:xfrm>
              <a:custGeom>
                <a:avLst/>
                <a:gdLst>
                  <a:gd name="textAreaLeft" fmla="*/ 0 w 78120"/>
                  <a:gd name="textAreaRight" fmla="*/ 78840 w 78120"/>
                  <a:gd name="textAreaTop" fmla="*/ 0 h 99000"/>
                  <a:gd name="textAreaBottom" fmla="*/ 99720 h 99000"/>
                </a:gdLst>
                <a:ahLst/>
                <a:rect l="textAreaLeft" t="textAreaTop" r="textAreaRight" b="textAreaBottom"/>
                <a:pathLst>
                  <a:path w="87630" h="186690">
                    <a:moveTo>
                      <a:pt x="24625" y="61683"/>
                    </a:moveTo>
                    <a:lnTo>
                      <a:pt x="24447" y="61112"/>
                    </a:lnTo>
                    <a:lnTo>
                      <a:pt x="23736" y="60045"/>
                    </a:lnTo>
                    <a:lnTo>
                      <a:pt x="23152" y="59613"/>
                    </a:lnTo>
                    <a:lnTo>
                      <a:pt x="22377" y="59283"/>
                    </a:lnTo>
                    <a:lnTo>
                      <a:pt x="21551" y="58889"/>
                    </a:lnTo>
                    <a:lnTo>
                      <a:pt x="20472" y="58635"/>
                    </a:lnTo>
                    <a:lnTo>
                      <a:pt x="19037" y="58458"/>
                    </a:lnTo>
                    <a:lnTo>
                      <a:pt x="17602" y="58305"/>
                    </a:lnTo>
                    <a:lnTo>
                      <a:pt x="15798" y="58204"/>
                    </a:lnTo>
                    <a:lnTo>
                      <a:pt x="11442" y="58204"/>
                    </a:lnTo>
                    <a:lnTo>
                      <a:pt x="4851" y="59283"/>
                    </a:lnTo>
                    <a:lnTo>
                      <a:pt x="4000" y="59613"/>
                    </a:lnTo>
                    <a:lnTo>
                      <a:pt x="3454" y="60045"/>
                    </a:lnTo>
                    <a:lnTo>
                      <a:pt x="2819" y="61112"/>
                    </a:lnTo>
                    <a:lnTo>
                      <a:pt x="2679" y="61683"/>
                    </a:lnTo>
                    <a:lnTo>
                      <a:pt x="2679" y="182880"/>
                    </a:lnTo>
                    <a:lnTo>
                      <a:pt x="2819" y="183464"/>
                    </a:lnTo>
                    <a:lnTo>
                      <a:pt x="3454" y="184429"/>
                    </a:lnTo>
                    <a:lnTo>
                      <a:pt x="4000" y="184873"/>
                    </a:lnTo>
                    <a:lnTo>
                      <a:pt x="4851" y="185204"/>
                    </a:lnTo>
                    <a:lnTo>
                      <a:pt x="5702" y="185585"/>
                    </a:lnTo>
                    <a:lnTo>
                      <a:pt x="6845" y="185839"/>
                    </a:lnTo>
                    <a:lnTo>
                      <a:pt x="8242" y="186029"/>
                    </a:lnTo>
                    <a:lnTo>
                      <a:pt x="9664" y="186182"/>
                    </a:lnTo>
                    <a:lnTo>
                      <a:pt x="11442" y="186270"/>
                    </a:lnTo>
                    <a:lnTo>
                      <a:pt x="15798" y="186270"/>
                    </a:lnTo>
                    <a:lnTo>
                      <a:pt x="22377" y="185204"/>
                    </a:lnTo>
                    <a:lnTo>
                      <a:pt x="23152" y="184873"/>
                    </a:lnTo>
                    <a:lnTo>
                      <a:pt x="23736" y="184429"/>
                    </a:lnTo>
                    <a:lnTo>
                      <a:pt x="24447" y="183464"/>
                    </a:lnTo>
                    <a:lnTo>
                      <a:pt x="24625" y="182880"/>
                    </a:lnTo>
                    <a:lnTo>
                      <a:pt x="24625" y="61683"/>
                    </a:lnTo>
                    <a:close/>
                  </a:path>
                  <a:path w="87630" h="186690">
                    <a:moveTo>
                      <a:pt x="27178" y="16814"/>
                    </a:moveTo>
                    <a:lnTo>
                      <a:pt x="26200" y="13322"/>
                    </a:lnTo>
                    <a:lnTo>
                      <a:pt x="24295" y="11531"/>
                    </a:lnTo>
                    <a:lnTo>
                      <a:pt x="22377" y="9690"/>
                    </a:lnTo>
                    <a:lnTo>
                      <a:pt x="18859" y="8826"/>
                    </a:lnTo>
                    <a:lnTo>
                      <a:pt x="8483" y="8826"/>
                    </a:lnTo>
                    <a:lnTo>
                      <a:pt x="0" y="27165"/>
                    </a:lnTo>
                    <a:lnTo>
                      <a:pt x="952" y="30607"/>
                    </a:lnTo>
                    <a:lnTo>
                      <a:pt x="4775" y="34239"/>
                    </a:lnTo>
                    <a:lnTo>
                      <a:pt x="8280" y="35166"/>
                    </a:lnTo>
                    <a:lnTo>
                      <a:pt x="18681" y="35166"/>
                    </a:lnTo>
                    <a:lnTo>
                      <a:pt x="22275" y="34239"/>
                    </a:lnTo>
                    <a:lnTo>
                      <a:pt x="24218" y="32346"/>
                    </a:lnTo>
                    <a:lnTo>
                      <a:pt x="26174" y="30518"/>
                    </a:lnTo>
                    <a:lnTo>
                      <a:pt x="27127" y="27165"/>
                    </a:lnTo>
                    <a:lnTo>
                      <a:pt x="27178" y="16814"/>
                    </a:lnTo>
                    <a:close/>
                  </a:path>
                  <a:path w="87630" h="186690">
                    <a:moveTo>
                      <a:pt x="87185" y="4279"/>
                    </a:moveTo>
                    <a:lnTo>
                      <a:pt x="73990" y="0"/>
                    </a:lnTo>
                    <a:lnTo>
                      <a:pt x="69392" y="444"/>
                    </a:lnTo>
                    <a:lnTo>
                      <a:pt x="66548" y="1409"/>
                    </a:lnTo>
                    <a:lnTo>
                      <a:pt x="66001" y="1905"/>
                    </a:lnTo>
                    <a:lnTo>
                      <a:pt x="65227" y="3543"/>
                    </a:lnTo>
                    <a:lnTo>
                      <a:pt x="65227" y="182156"/>
                    </a:lnTo>
                    <a:lnTo>
                      <a:pt x="65366" y="183464"/>
                    </a:lnTo>
                    <a:lnTo>
                      <a:pt x="66548" y="184873"/>
                    </a:lnTo>
                    <a:lnTo>
                      <a:pt x="68249" y="185585"/>
                    </a:lnTo>
                    <a:lnTo>
                      <a:pt x="72212" y="186182"/>
                    </a:lnTo>
                    <a:lnTo>
                      <a:pt x="80162" y="186182"/>
                    </a:lnTo>
                    <a:lnTo>
                      <a:pt x="84112" y="185585"/>
                    </a:lnTo>
                    <a:lnTo>
                      <a:pt x="86283" y="184429"/>
                    </a:lnTo>
                    <a:lnTo>
                      <a:pt x="87007" y="183464"/>
                    </a:lnTo>
                    <a:lnTo>
                      <a:pt x="87185" y="182156"/>
                    </a:lnTo>
                    <a:lnTo>
                      <a:pt x="87185" y="4279"/>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39" name="object 59"/>
              <p:cNvSpPr/>
              <p:nvPr/>
            </p:nvSpPr>
            <p:spPr>
              <a:xfrm>
                <a:off x="10273680" y="5009760"/>
                <a:ext cx="101160" cy="93960"/>
              </a:xfrm>
              <a:prstGeom prst="rect">
                <a:avLst/>
              </a:prstGeom>
              <a:blipFill rotWithShape="0">
                <a:blip r:embed="rId23"/>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40" name="object 60"/>
              <p:cNvSpPr/>
              <p:nvPr/>
            </p:nvSpPr>
            <p:spPr>
              <a:xfrm>
                <a:off x="10398600" y="4979520"/>
                <a:ext cx="136080" cy="99000"/>
              </a:xfrm>
              <a:custGeom>
                <a:avLst/>
                <a:gdLst>
                  <a:gd name="textAreaLeft" fmla="*/ 0 w 136080"/>
                  <a:gd name="textAreaRight" fmla="*/ 136800 w 136080"/>
                  <a:gd name="textAreaTop" fmla="*/ 0 h 99000"/>
                  <a:gd name="textAreaBottom" fmla="*/ 99720 h 99000"/>
                </a:gdLst>
                <a:ahLst/>
                <a:rect l="textAreaLeft" t="textAreaTop" r="textAreaRight" b="textAreaBottom"/>
                <a:pathLst>
                  <a:path w="152400" h="186690">
                    <a:moveTo>
                      <a:pt x="24625" y="61683"/>
                    </a:moveTo>
                    <a:lnTo>
                      <a:pt x="15786" y="58204"/>
                    </a:lnTo>
                    <a:lnTo>
                      <a:pt x="11417" y="58204"/>
                    </a:lnTo>
                    <a:lnTo>
                      <a:pt x="4838" y="59283"/>
                    </a:lnTo>
                    <a:lnTo>
                      <a:pt x="4000" y="59613"/>
                    </a:lnTo>
                    <a:lnTo>
                      <a:pt x="3441" y="60045"/>
                    </a:lnTo>
                    <a:lnTo>
                      <a:pt x="2806" y="61112"/>
                    </a:lnTo>
                    <a:lnTo>
                      <a:pt x="2654" y="61683"/>
                    </a:lnTo>
                    <a:lnTo>
                      <a:pt x="2654" y="182880"/>
                    </a:lnTo>
                    <a:lnTo>
                      <a:pt x="2806" y="183464"/>
                    </a:lnTo>
                    <a:lnTo>
                      <a:pt x="3441" y="184429"/>
                    </a:lnTo>
                    <a:lnTo>
                      <a:pt x="4000" y="184873"/>
                    </a:lnTo>
                    <a:lnTo>
                      <a:pt x="4838" y="185204"/>
                    </a:lnTo>
                    <a:lnTo>
                      <a:pt x="5676" y="185585"/>
                    </a:lnTo>
                    <a:lnTo>
                      <a:pt x="6832" y="185839"/>
                    </a:lnTo>
                    <a:lnTo>
                      <a:pt x="8242" y="186029"/>
                    </a:lnTo>
                    <a:lnTo>
                      <a:pt x="9664" y="186182"/>
                    </a:lnTo>
                    <a:lnTo>
                      <a:pt x="11417" y="186270"/>
                    </a:lnTo>
                    <a:lnTo>
                      <a:pt x="15786" y="186270"/>
                    </a:lnTo>
                    <a:lnTo>
                      <a:pt x="24625" y="182880"/>
                    </a:lnTo>
                    <a:lnTo>
                      <a:pt x="24625" y="61683"/>
                    </a:lnTo>
                    <a:close/>
                  </a:path>
                  <a:path w="152400" h="186690">
                    <a:moveTo>
                      <a:pt x="27152" y="16814"/>
                    </a:moveTo>
                    <a:lnTo>
                      <a:pt x="26200" y="13322"/>
                    </a:lnTo>
                    <a:lnTo>
                      <a:pt x="24282" y="11531"/>
                    </a:lnTo>
                    <a:lnTo>
                      <a:pt x="22377" y="9690"/>
                    </a:lnTo>
                    <a:lnTo>
                      <a:pt x="18859" y="8826"/>
                    </a:lnTo>
                    <a:lnTo>
                      <a:pt x="8470" y="8826"/>
                    </a:lnTo>
                    <a:lnTo>
                      <a:pt x="0" y="27165"/>
                    </a:lnTo>
                    <a:lnTo>
                      <a:pt x="939" y="30607"/>
                    </a:lnTo>
                    <a:lnTo>
                      <a:pt x="4775" y="34239"/>
                    </a:lnTo>
                    <a:lnTo>
                      <a:pt x="8280" y="35166"/>
                    </a:lnTo>
                    <a:lnTo>
                      <a:pt x="18669" y="35166"/>
                    </a:lnTo>
                    <a:lnTo>
                      <a:pt x="22263" y="34239"/>
                    </a:lnTo>
                    <a:lnTo>
                      <a:pt x="24206" y="32346"/>
                    </a:lnTo>
                    <a:lnTo>
                      <a:pt x="26162" y="30518"/>
                    </a:lnTo>
                    <a:lnTo>
                      <a:pt x="27101" y="27165"/>
                    </a:lnTo>
                    <a:lnTo>
                      <a:pt x="27152" y="16814"/>
                    </a:lnTo>
                    <a:close/>
                  </a:path>
                  <a:path w="152400" h="186690">
                    <a:moveTo>
                      <a:pt x="87172" y="4279"/>
                    </a:moveTo>
                    <a:lnTo>
                      <a:pt x="73977" y="0"/>
                    </a:lnTo>
                    <a:lnTo>
                      <a:pt x="69380" y="444"/>
                    </a:lnTo>
                    <a:lnTo>
                      <a:pt x="66548" y="1409"/>
                    </a:lnTo>
                    <a:lnTo>
                      <a:pt x="66001" y="1905"/>
                    </a:lnTo>
                    <a:lnTo>
                      <a:pt x="65214" y="3543"/>
                    </a:lnTo>
                    <a:lnTo>
                      <a:pt x="65214" y="182156"/>
                    </a:lnTo>
                    <a:lnTo>
                      <a:pt x="65366" y="183464"/>
                    </a:lnTo>
                    <a:lnTo>
                      <a:pt x="66548" y="184873"/>
                    </a:lnTo>
                    <a:lnTo>
                      <a:pt x="68237" y="185585"/>
                    </a:lnTo>
                    <a:lnTo>
                      <a:pt x="72212" y="186182"/>
                    </a:lnTo>
                    <a:lnTo>
                      <a:pt x="80162" y="186182"/>
                    </a:lnTo>
                    <a:lnTo>
                      <a:pt x="84099" y="185585"/>
                    </a:lnTo>
                    <a:lnTo>
                      <a:pt x="86283" y="184429"/>
                    </a:lnTo>
                    <a:lnTo>
                      <a:pt x="87007" y="183464"/>
                    </a:lnTo>
                    <a:lnTo>
                      <a:pt x="87172" y="182156"/>
                    </a:lnTo>
                    <a:lnTo>
                      <a:pt x="87172" y="4279"/>
                    </a:lnTo>
                    <a:close/>
                  </a:path>
                  <a:path w="152400" h="186690">
                    <a:moveTo>
                      <a:pt x="149771" y="61683"/>
                    </a:moveTo>
                    <a:lnTo>
                      <a:pt x="149606" y="61112"/>
                    </a:lnTo>
                    <a:lnTo>
                      <a:pt x="148882" y="60045"/>
                    </a:lnTo>
                    <a:lnTo>
                      <a:pt x="148297" y="59613"/>
                    </a:lnTo>
                    <a:lnTo>
                      <a:pt x="147523" y="59283"/>
                    </a:lnTo>
                    <a:lnTo>
                      <a:pt x="146710" y="58889"/>
                    </a:lnTo>
                    <a:lnTo>
                      <a:pt x="145618" y="58635"/>
                    </a:lnTo>
                    <a:lnTo>
                      <a:pt x="144183" y="58458"/>
                    </a:lnTo>
                    <a:lnTo>
                      <a:pt x="142760" y="58305"/>
                    </a:lnTo>
                    <a:lnTo>
                      <a:pt x="140931" y="58204"/>
                    </a:lnTo>
                    <a:lnTo>
                      <a:pt x="136575" y="58204"/>
                    </a:lnTo>
                    <a:lnTo>
                      <a:pt x="129997" y="59283"/>
                    </a:lnTo>
                    <a:lnTo>
                      <a:pt x="129146" y="59613"/>
                    </a:lnTo>
                    <a:lnTo>
                      <a:pt x="128600" y="60045"/>
                    </a:lnTo>
                    <a:lnTo>
                      <a:pt x="127965" y="61112"/>
                    </a:lnTo>
                    <a:lnTo>
                      <a:pt x="127812" y="61683"/>
                    </a:lnTo>
                    <a:lnTo>
                      <a:pt x="127812" y="182880"/>
                    </a:lnTo>
                    <a:lnTo>
                      <a:pt x="127965" y="183464"/>
                    </a:lnTo>
                    <a:lnTo>
                      <a:pt x="128600" y="184429"/>
                    </a:lnTo>
                    <a:lnTo>
                      <a:pt x="129146" y="184873"/>
                    </a:lnTo>
                    <a:lnTo>
                      <a:pt x="129997" y="185204"/>
                    </a:lnTo>
                    <a:lnTo>
                      <a:pt x="130848" y="185585"/>
                    </a:lnTo>
                    <a:lnTo>
                      <a:pt x="131978" y="185839"/>
                    </a:lnTo>
                    <a:lnTo>
                      <a:pt x="133400" y="186029"/>
                    </a:lnTo>
                    <a:lnTo>
                      <a:pt x="134810" y="186182"/>
                    </a:lnTo>
                    <a:lnTo>
                      <a:pt x="136575" y="186270"/>
                    </a:lnTo>
                    <a:lnTo>
                      <a:pt x="140931" y="186270"/>
                    </a:lnTo>
                    <a:lnTo>
                      <a:pt x="147523" y="185204"/>
                    </a:lnTo>
                    <a:lnTo>
                      <a:pt x="148297" y="184873"/>
                    </a:lnTo>
                    <a:lnTo>
                      <a:pt x="148882" y="184429"/>
                    </a:lnTo>
                    <a:lnTo>
                      <a:pt x="149606" y="183464"/>
                    </a:lnTo>
                    <a:lnTo>
                      <a:pt x="149771" y="182880"/>
                    </a:lnTo>
                    <a:lnTo>
                      <a:pt x="149771" y="61683"/>
                    </a:lnTo>
                    <a:close/>
                  </a:path>
                  <a:path w="152400" h="186690">
                    <a:moveTo>
                      <a:pt x="152323" y="16814"/>
                    </a:moveTo>
                    <a:lnTo>
                      <a:pt x="151345" y="13322"/>
                    </a:lnTo>
                    <a:lnTo>
                      <a:pt x="149440" y="11531"/>
                    </a:lnTo>
                    <a:lnTo>
                      <a:pt x="147523" y="9690"/>
                    </a:lnTo>
                    <a:lnTo>
                      <a:pt x="144018" y="8826"/>
                    </a:lnTo>
                    <a:lnTo>
                      <a:pt x="133629" y="8826"/>
                    </a:lnTo>
                    <a:lnTo>
                      <a:pt x="125158" y="27165"/>
                    </a:lnTo>
                    <a:lnTo>
                      <a:pt x="126098" y="30607"/>
                    </a:lnTo>
                    <a:lnTo>
                      <a:pt x="129921" y="34239"/>
                    </a:lnTo>
                    <a:lnTo>
                      <a:pt x="133426" y="35166"/>
                    </a:lnTo>
                    <a:lnTo>
                      <a:pt x="143827" y="35166"/>
                    </a:lnTo>
                    <a:lnTo>
                      <a:pt x="147421" y="34239"/>
                    </a:lnTo>
                    <a:lnTo>
                      <a:pt x="149364" y="32346"/>
                    </a:lnTo>
                    <a:lnTo>
                      <a:pt x="151320" y="30518"/>
                    </a:lnTo>
                    <a:lnTo>
                      <a:pt x="152260" y="27165"/>
                    </a:lnTo>
                    <a:lnTo>
                      <a:pt x="152323" y="16814"/>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grpSp>
          <p:nvGrpSpPr>
            <p:cNvPr id="341" name="object 61"/>
            <p:cNvGrpSpPr/>
            <p:nvPr/>
          </p:nvGrpSpPr>
          <p:grpSpPr>
            <a:xfrm>
              <a:off x="9098640" y="5154120"/>
              <a:ext cx="377640" cy="124200"/>
              <a:chOff x="9098640" y="5154120"/>
              <a:chExt cx="377640" cy="124200"/>
            </a:xfrm>
          </p:grpSpPr>
          <p:sp>
            <p:nvSpPr>
              <p:cNvPr id="342" name="object 62"/>
              <p:cNvSpPr/>
              <p:nvPr/>
            </p:nvSpPr>
            <p:spPr>
              <a:xfrm>
                <a:off x="9098640" y="5154120"/>
                <a:ext cx="98280" cy="99720"/>
              </a:xfrm>
              <a:prstGeom prst="rect">
                <a:avLst/>
              </a:prstGeom>
              <a:blipFill rotWithShape="0">
                <a:blip r:embed="rId24"/>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43" name="object 63"/>
              <p:cNvSpPr/>
              <p:nvPr/>
            </p:nvSpPr>
            <p:spPr>
              <a:xfrm>
                <a:off x="9224640" y="5154120"/>
                <a:ext cx="78120" cy="99000"/>
              </a:xfrm>
              <a:custGeom>
                <a:avLst/>
                <a:gdLst>
                  <a:gd name="textAreaLeft" fmla="*/ 0 w 78120"/>
                  <a:gd name="textAreaRight" fmla="*/ 78840 w 78120"/>
                  <a:gd name="textAreaTop" fmla="*/ 0 h 99000"/>
                  <a:gd name="textAreaBottom" fmla="*/ 99720 h 99000"/>
                </a:gdLst>
                <a:ahLst/>
                <a:rect l="textAreaLeft" t="textAreaTop" r="textAreaRight" b="textAreaBottom"/>
                <a:pathLst>
                  <a:path w="87630" h="186690">
                    <a:moveTo>
                      <a:pt x="24625" y="61734"/>
                    </a:moveTo>
                    <a:lnTo>
                      <a:pt x="19037" y="58483"/>
                    </a:lnTo>
                    <a:lnTo>
                      <a:pt x="17602" y="58293"/>
                    </a:lnTo>
                    <a:lnTo>
                      <a:pt x="15786" y="58204"/>
                    </a:lnTo>
                    <a:lnTo>
                      <a:pt x="11430" y="58204"/>
                    </a:lnTo>
                    <a:lnTo>
                      <a:pt x="9664" y="58293"/>
                    </a:lnTo>
                    <a:lnTo>
                      <a:pt x="8242" y="58483"/>
                    </a:lnTo>
                    <a:lnTo>
                      <a:pt x="6832" y="58635"/>
                    </a:lnTo>
                    <a:lnTo>
                      <a:pt x="2667" y="61734"/>
                    </a:lnTo>
                    <a:lnTo>
                      <a:pt x="2667" y="182867"/>
                    </a:lnTo>
                    <a:lnTo>
                      <a:pt x="8242" y="186016"/>
                    </a:lnTo>
                    <a:lnTo>
                      <a:pt x="9664" y="186220"/>
                    </a:lnTo>
                    <a:lnTo>
                      <a:pt x="11430" y="186309"/>
                    </a:lnTo>
                    <a:lnTo>
                      <a:pt x="15786" y="186309"/>
                    </a:lnTo>
                    <a:lnTo>
                      <a:pt x="17602" y="186220"/>
                    </a:lnTo>
                    <a:lnTo>
                      <a:pt x="19037" y="186016"/>
                    </a:lnTo>
                    <a:lnTo>
                      <a:pt x="20459" y="185877"/>
                    </a:lnTo>
                    <a:lnTo>
                      <a:pt x="24625" y="182867"/>
                    </a:lnTo>
                    <a:lnTo>
                      <a:pt x="24625" y="61734"/>
                    </a:lnTo>
                    <a:close/>
                  </a:path>
                  <a:path w="87630" h="186690">
                    <a:moveTo>
                      <a:pt x="27165" y="16802"/>
                    </a:moveTo>
                    <a:lnTo>
                      <a:pt x="26187" y="13373"/>
                    </a:lnTo>
                    <a:lnTo>
                      <a:pt x="24282" y="11518"/>
                    </a:lnTo>
                    <a:lnTo>
                      <a:pt x="22377" y="9728"/>
                    </a:lnTo>
                    <a:lnTo>
                      <a:pt x="18859" y="8813"/>
                    </a:lnTo>
                    <a:lnTo>
                      <a:pt x="8470" y="8813"/>
                    </a:lnTo>
                    <a:lnTo>
                      <a:pt x="4876" y="9728"/>
                    </a:lnTo>
                    <a:lnTo>
                      <a:pt x="2921" y="11633"/>
                    </a:lnTo>
                    <a:lnTo>
                      <a:pt x="965" y="13474"/>
                    </a:lnTo>
                    <a:lnTo>
                      <a:pt x="63" y="16802"/>
                    </a:lnTo>
                    <a:lnTo>
                      <a:pt x="0" y="27165"/>
                    </a:lnTo>
                    <a:lnTo>
                      <a:pt x="952" y="30657"/>
                    </a:lnTo>
                    <a:lnTo>
                      <a:pt x="2870" y="32448"/>
                    </a:lnTo>
                    <a:lnTo>
                      <a:pt x="4775" y="34290"/>
                    </a:lnTo>
                    <a:lnTo>
                      <a:pt x="8280" y="35153"/>
                    </a:lnTo>
                    <a:lnTo>
                      <a:pt x="18669" y="35153"/>
                    </a:lnTo>
                    <a:lnTo>
                      <a:pt x="22275" y="34239"/>
                    </a:lnTo>
                    <a:lnTo>
                      <a:pt x="26174" y="30505"/>
                    </a:lnTo>
                    <a:lnTo>
                      <a:pt x="27127" y="27165"/>
                    </a:lnTo>
                    <a:lnTo>
                      <a:pt x="27165" y="16802"/>
                    </a:lnTo>
                    <a:close/>
                  </a:path>
                  <a:path w="87630" h="186690">
                    <a:moveTo>
                      <a:pt x="87198" y="4267"/>
                    </a:moveTo>
                    <a:lnTo>
                      <a:pt x="78359" y="0"/>
                    </a:lnTo>
                    <a:lnTo>
                      <a:pt x="72237" y="101"/>
                    </a:lnTo>
                    <a:lnTo>
                      <a:pt x="68275" y="723"/>
                    </a:lnTo>
                    <a:lnTo>
                      <a:pt x="66027" y="1892"/>
                    </a:lnTo>
                    <a:lnTo>
                      <a:pt x="65239" y="3581"/>
                    </a:lnTo>
                    <a:lnTo>
                      <a:pt x="65239" y="182143"/>
                    </a:lnTo>
                    <a:lnTo>
                      <a:pt x="72237" y="186220"/>
                    </a:lnTo>
                    <a:lnTo>
                      <a:pt x="80187" y="186220"/>
                    </a:lnTo>
                    <a:lnTo>
                      <a:pt x="84137" y="185585"/>
                    </a:lnTo>
                    <a:lnTo>
                      <a:pt x="86309" y="184467"/>
                    </a:lnTo>
                    <a:lnTo>
                      <a:pt x="87033" y="183515"/>
                    </a:lnTo>
                    <a:lnTo>
                      <a:pt x="87198" y="182143"/>
                    </a:lnTo>
                    <a:lnTo>
                      <a:pt x="87198" y="4267"/>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44" name="object 64"/>
              <p:cNvSpPr/>
              <p:nvPr/>
            </p:nvSpPr>
            <p:spPr>
              <a:xfrm>
                <a:off x="9327600" y="5184360"/>
                <a:ext cx="101160" cy="93960"/>
              </a:xfrm>
              <a:prstGeom prst="rect">
                <a:avLst/>
              </a:prstGeom>
              <a:blipFill rotWithShape="0">
                <a:blip r:embed="rId25"/>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45" name="object 65"/>
              <p:cNvSpPr/>
              <p:nvPr/>
            </p:nvSpPr>
            <p:spPr>
              <a:xfrm>
                <a:off x="9452520" y="5158800"/>
                <a:ext cx="23760" cy="94320"/>
              </a:xfrm>
              <a:custGeom>
                <a:avLst/>
                <a:gdLst>
                  <a:gd name="textAreaLeft" fmla="*/ 0 w 23760"/>
                  <a:gd name="textAreaRight" fmla="*/ 24480 w 23760"/>
                  <a:gd name="textAreaTop" fmla="*/ 0 h 94320"/>
                  <a:gd name="textAreaBottom" fmla="*/ 95040 h 94320"/>
                </a:gdLst>
                <a:ahLst/>
                <a:rect l="textAreaLeft" t="textAreaTop" r="textAreaRight" b="textAreaBottom"/>
                <a:pathLst>
                  <a:path w="27305" h="177800">
                    <a:moveTo>
                      <a:pt x="15779" y="49391"/>
                    </a:moveTo>
                    <a:lnTo>
                      <a:pt x="11423" y="49391"/>
                    </a:lnTo>
                    <a:lnTo>
                      <a:pt x="9654" y="49485"/>
                    </a:lnTo>
                    <a:lnTo>
                      <a:pt x="8230" y="49673"/>
                    </a:lnTo>
                    <a:lnTo>
                      <a:pt x="6827" y="49820"/>
                    </a:lnTo>
                    <a:lnTo>
                      <a:pt x="2659" y="52919"/>
                    </a:lnTo>
                    <a:lnTo>
                      <a:pt x="2659" y="174057"/>
                    </a:lnTo>
                    <a:lnTo>
                      <a:pt x="8230" y="177209"/>
                    </a:lnTo>
                    <a:lnTo>
                      <a:pt x="9654" y="177408"/>
                    </a:lnTo>
                    <a:lnTo>
                      <a:pt x="11423" y="177491"/>
                    </a:lnTo>
                    <a:lnTo>
                      <a:pt x="15779" y="177491"/>
                    </a:lnTo>
                    <a:lnTo>
                      <a:pt x="17601" y="177408"/>
                    </a:lnTo>
                    <a:lnTo>
                      <a:pt x="19025" y="177209"/>
                    </a:lnTo>
                    <a:lnTo>
                      <a:pt x="20460" y="177062"/>
                    </a:lnTo>
                    <a:lnTo>
                      <a:pt x="24617" y="174057"/>
                    </a:lnTo>
                    <a:lnTo>
                      <a:pt x="24617" y="52919"/>
                    </a:lnTo>
                    <a:lnTo>
                      <a:pt x="19025" y="49673"/>
                    </a:lnTo>
                    <a:lnTo>
                      <a:pt x="17601" y="49485"/>
                    </a:lnTo>
                    <a:lnTo>
                      <a:pt x="15779" y="49391"/>
                    </a:lnTo>
                    <a:close/>
                  </a:path>
                  <a:path w="27305" h="177800">
                    <a:moveTo>
                      <a:pt x="18858" y="0"/>
                    </a:moveTo>
                    <a:lnTo>
                      <a:pt x="8470" y="0"/>
                    </a:lnTo>
                    <a:lnTo>
                      <a:pt x="4858" y="921"/>
                    </a:lnTo>
                    <a:lnTo>
                      <a:pt x="2910" y="2816"/>
                    </a:lnTo>
                    <a:lnTo>
                      <a:pt x="963" y="4659"/>
                    </a:lnTo>
                    <a:lnTo>
                      <a:pt x="54" y="7989"/>
                    </a:lnTo>
                    <a:lnTo>
                      <a:pt x="0" y="18355"/>
                    </a:lnTo>
                    <a:lnTo>
                      <a:pt x="942" y="21842"/>
                    </a:lnTo>
                    <a:lnTo>
                      <a:pt x="2858" y="23632"/>
                    </a:lnTo>
                    <a:lnTo>
                      <a:pt x="4764" y="25475"/>
                    </a:lnTo>
                    <a:lnTo>
                      <a:pt x="8271" y="26344"/>
                    </a:lnTo>
                    <a:lnTo>
                      <a:pt x="18669" y="26344"/>
                    </a:lnTo>
                    <a:lnTo>
                      <a:pt x="22271" y="25423"/>
                    </a:lnTo>
                    <a:lnTo>
                      <a:pt x="26166" y="21695"/>
                    </a:lnTo>
                    <a:lnTo>
                      <a:pt x="27119" y="18355"/>
                    </a:lnTo>
                    <a:lnTo>
                      <a:pt x="27161" y="7989"/>
                    </a:lnTo>
                    <a:lnTo>
                      <a:pt x="26187" y="4554"/>
                    </a:lnTo>
                    <a:lnTo>
                      <a:pt x="24281" y="2711"/>
                    </a:lnTo>
                    <a:lnTo>
                      <a:pt x="22365" y="921"/>
                    </a:lnTo>
                    <a:lnTo>
                      <a:pt x="18858" y="0"/>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sp>
          <p:nvSpPr>
            <p:cNvPr id="346" name="object 66"/>
            <p:cNvSpPr/>
            <p:nvPr/>
          </p:nvSpPr>
          <p:spPr>
            <a:xfrm>
              <a:off x="9558000" y="5154120"/>
              <a:ext cx="556560" cy="99720"/>
            </a:xfrm>
            <a:prstGeom prst="rect">
              <a:avLst/>
            </a:prstGeom>
            <a:blipFill rotWithShape="0">
              <a:blip r:embed="rId26"/>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nvGrpSpPr>
            <p:cNvPr id="347" name="object 67"/>
            <p:cNvGrpSpPr/>
            <p:nvPr/>
          </p:nvGrpSpPr>
          <p:grpSpPr>
            <a:xfrm>
              <a:off x="10197000" y="5154120"/>
              <a:ext cx="468720" cy="99720"/>
              <a:chOff x="10197000" y="5154120"/>
              <a:chExt cx="468720" cy="99720"/>
            </a:xfrm>
          </p:grpSpPr>
          <p:sp>
            <p:nvSpPr>
              <p:cNvPr id="348" name="object 68"/>
              <p:cNvSpPr/>
              <p:nvPr/>
            </p:nvSpPr>
            <p:spPr>
              <a:xfrm>
                <a:off x="10197000" y="5184360"/>
                <a:ext cx="106920" cy="69480"/>
              </a:xfrm>
              <a:prstGeom prst="rect">
                <a:avLst/>
              </a:prstGeom>
              <a:blipFill rotWithShape="0">
                <a:blip r:embed="rId27"/>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49" name="object 69"/>
              <p:cNvSpPr/>
              <p:nvPr/>
            </p:nvSpPr>
            <p:spPr>
              <a:xfrm>
                <a:off x="10333800" y="5154120"/>
                <a:ext cx="19080" cy="99000"/>
              </a:xfrm>
              <a:custGeom>
                <a:avLst/>
                <a:gdLst>
                  <a:gd name="textAreaLeft" fmla="*/ 0 w 19080"/>
                  <a:gd name="textAreaRight" fmla="*/ 19800 w 19080"/>
                  <a:gd name="textAreaTop" fmla="*/ 0 h 99000"/>
                  <a:gd name="textAreaBottom" fmla="*/ 99720 h 99000"/>
                </a:gdLst>
                <a:ahLst/>
                <a:rect l="textAreaLeft" t="textAreaTop" r="textAreaRight" b="textAreaBottom"/>
                <a:pathLst>
                  <a:path w="22225" h="186690">
                    <a:moveTo>
                      <a:pt x="13130" y="0"/>
                    </a:moveTo>
                    <a:lnTo>
                      <a:pt x="7005" y="104"/>
                    </a:lnTo>
                    <a:lnTo>
                      <a:pt x="3026" y="732"/>
                    </a:lnTo>
                    <a:lnTo>
                      <a:pt x="785" y="1895"/>
                    </a:lnTo>
                    <a:lnTo>
                      <a:pt x="0" y="3591"/>
                    </a:lnTo>
                    <a:lnTo>
                      <a:pt x="0" y="182151"/>
                    </a:lnTo>
                    <a:lnTo>
                      <a:pt x="7005" y="186224"/>
                    </a:lnTo>
                    <a:lnTo>
                      <a:pt x="14941" y="186224"/>
                    </a:lnTo>
                    <a:lnTo>
                      <a:pt x="18889" y="185585"/>
                    </a:lnTo>
                    <a:lnTo>
                      <a:pt x="21067" y="184476"/>
                    </a:lnTo>
                    <a:lnTo>
                      <a:pt x="21789" y="183512"/>
                    </a:lnTo>
                    <a:lnTo>
                      <a:pt x="21967" y="182151"/>
                    </a:lnTo>
                    <a:lnTo>
                      <a:pt x="21967" y="4272"/>
                    </a:lnTo>
                    <a:lnTo>
                      <a:pt x="13130" y="0"/>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50" name="object 70"/>
              <p:cNvSpPr/>
              <p:nvPr/>
            </p:nvSpPr>
            <p:spPr>
              <a:xfrm>
                <a:off x="10389960" y="5184360"/>
                <a:ext cx="158760" cy="68760"/>
              </a:xfrm>
              <a:prstGeom prst="rect">
                <a:avLst/>
              </a:prstGeom>
              <a:blipFill rotWithShape="0">
                <a:blip r:embed="rId28"/>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51" name="object 71"/>
              <p:cNvSpPr/>
              <p:nvPr/>
            </p:nvSpPr>
            <p:spPr>
              <a:xfrm>
                <a:off x="10578240" y="5184360"/>
                <a:ext cx="87480" cy="69480"/>
              </a:xfrm>
              <a:prstGeom prst="rect">
                <a:avLst/>
              </a:prstGeom>
              <a:blipFill rotWithShape="0">
                <a:blip r:embed="rId29"/>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grpSp>
          <p:nvGrpSpPr>
            <p:cNvPr id="352" name="object 72"/>
            <p:cNvGrpSpPr/>
            <p:nvPr/>
          </p:nvGrpSpPr>
          <p:grpSpPr>
            <a:xfrm>
              <a:off x="993960" y="3738960"/>
              <a:ext cx="461160" cy="116280"/>
              <a:chOff x="993960" y="3738960"/>
              <a:chExt cx="461160" cy="116280"/>
            </a:xfrm>
          </p:grpSpPr>
          <p:sp>
            <p:nvSpPr>
              <p:cNvPr id="353" name="object 73"/>
              <p:cNvSpPr/>
              <p:nvPr/>
            </p:nvSpPr>
            <p:spPr>
              <a:xfrm>
                <a:off x="993960" y="3738960"/>
                <a:ext cx="115920" cy="116280"/>
              </a:xfrm>
              <a:prstGeom prst="rect">
                <a:avLst/>
              </a:prstGeom>
              <a:blipFill rotWithShape="0">
                <a:blip r:embed="rId30"/>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54" name="object 74"/>
              <p:cNvSpPr/>
              <p:nvPr/>
            </p:nvSpPr>
            <p:spPr>
              <a:xfrm>
                <a:off x="1149120" y="3785400"/>
                <a:ext cx="62280" cy="68760"/>
              </a:xfrm>
              <a:prstGeom prst="rect">
                <a:avLst/>
              </a:prstGeom>
              <a:blipFill rotWithShape="0">
                <a:blip r:embed="rId31"/>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55" name="object 75"/>
              <p:cNvSpPr/>
              <p:nvPr/>
            </p:nvSpPr>
            <p:spPr>
              <a:xfrm>
                <a:off x="1234080" y="3761280"/>
                <a:ext cx="92160" cy="93960"/>
              </a:xfrm>
              <a:prstGeom prst="rect">
                <a:avLst/>
              </a:prstGeom>
              <a:blipFill rotWithShape="0">
                <a:blip r:embed="rId32"/>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56" name="object 76"/>
              <p:cNvSpPr/>
              <p:nvPr/>
            </p:nvSpPr>
            <p:spPr>
              <a:xfrm>
                <a:off x="1363320" y="3785400"/>
                <a:ext cx="91800" cy="68760"/>
              </a:xfrm>
              <a:prstGeom prst="rect">
                <a:avLst/>
              </a:prstGeom>
              <a:blipFill rotWithShape="0">
                <a:blip r:embed="rId33"/>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grpSp>
          <p:nvGrpSpPr>
            <p:cNvPr id="357" name="object 77"/>
            <p:cNvGrpSpPr/>
            <p:nvPr/>
          </p:nvGrpSpPr>
          <p:grpSpPr>
            <a:xfrm>
              <a:off x="613440" y="3930120"/>
              <a:ext cx="456840" cy="99720"/>
              <a:chOff x="613440" y="3930120"/>
              <a:chExt cx="456840" cy="99720"/>
            </a:xfrm>
          </p:grpSpPr>
          <p:sp>
            <p:nvSpPr>
              <p:cNvPr id="358" name="object 78"/>
              <p:cNvSpPr/>
              <p:nvPr/>
            </p:nvSpPr>
            <p:spPr>
              <a:xfrm>
                <a:off x="613440" y="3960360"/>
                <a:ext cx="87480" cy="69480"/>
              </a:xfrm>
              <a:prstGeom prst="rect">
                <a:avLst/>
              </a:prstGeom>
              <a:blipFill rotWithShape="0">
                <a:blip r:embed="rId34"/>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59" name="object 79"/>
              <p:cNvSpPr/>
              <p:nvPr/>
            </p:nvSpPr>
            <p:spPr>
              <a:xfrm>
                <a:off x="738360" y="3930120"/>
                <a:ext cx="19080" cy="99000"/>
              </a:xfrm>
              <a:custGeom>
                <a:avLst/>
                <a:gdLst>
                  <a:gd name="textAreaLeft" fmla="*/ 0 w 19080"/>
                  <a:gd name="textAreaRight" fmla="*/ 19800 w 19080"/>
                  <a:gd name="textAreaTop" fmla="*/ 0 h 99000"/>
                  <a:gd name="textAreaBottom" fmla="*/ 99720 h 99000"/>
                </a:gdLst>
                <a:ahLst/>
                <a:rect l="textAreaLeft" t="textAreaTop" r="textAreaRight" b="textAreaBottom"/>
                <a:pathLst>
                  <a:path w="22225" h="186689">
                    <a:moveTo>
                      <a:pt x="13120" y="0"/>
                    </a:moveTo>
                    <a:lnTo>
                      <a:pt x="6994" y="104"/>
                    </a:lnTo>
                    <a:lnTo>
                      <a:pt x="3026" y="732"/>
                    </a:lnTo>
                    <a:lnTo>
                      <a:pt x="785" y="1895"/>
                    </a:lnTo>
                    <a:lnTo>
                      <a:pt x="0" y="3591"/>
                    </a:lnTo>
                    <a:lnTo>
                      <a:pt x="0" y="182151"/>
                    </a:lnTo>
                    <a:lnTo>
                      <a:pt x="6994" y="186224"/>
                    </a:lnTo>
                    <a:lnTo>
                      <a:pt x="14941" y="186224"/>
                    </a:lnTo>
                    <a:lnTo>
                      <a:pt x="18889" y="185585"/>
                    </a:lnTo>
                    <a:lnTo>
                      <a:pt x="21067" y="184476"/>
                    </a:lnTo>
                    <a:lnTo>
                      <a:pt x="21789" y="183512"/>
                    </a:lnTo>
                    <a:lnTo>
                      <a:pt x="21957" y="182151"/>
                    </a:lnTo>
                    <a:lnTo>
                      <a:pt x="21957" y="4272"/>
                    </a:lnTo>
                    <a:lnTo>
                      <a:pt x="13120" y="0"/>
                    </a:lnTo>
                    <a:close/>
                  </a:path>
                </a:pathLst>
              </a:custGeom>
              <a:solidFill>
                <a:srgbClr val="ffffff"/>
              </a:solid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60" name="object 80"/>
              <p:cNvSpPr/>
              <p:nvPr/>
            </p:nvSpPr>
            <p:spPr>
              <a:xfrm>
                <a:off x="794520" y="3960360"/>
                <a:ext cx="158760" cy="68760"/>
              </a:xfrm>
              <a:prstGeom prst="rect">
                <a:avLst/>
              </a:prstGeom>
              <a:blipFill rotWithShape="0">
                <a:blip r:embed="rId35"/>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61" name="object 81"/>
              <p:cNvSpPr/>
              <p:nvPr/>
            </p:nvSpPr>
            <p:spPr>
              <a:xfrm>
                <a:off x="982800" y="3960360"/>
                <a:ext cx="87480" cy="69480"/>
              </a:xfrm>
              <a:prstGeom prst="rect">
                <a:avLst/>
              </a:prstGeom>
              <a:blipFill rotWithShape="0">
                <a:blip r:embed="rId36"/>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sp>
          <p:nvSpPr>
            <p:cNvPr id="362" name="object 82"/>
            <p:cNvSpPr/>
            <p:nvPr/>
          </p:nvSpPr>
          <p:spPr>
            <a:xfrm>
              <a:off x="1144440" y="3924720"/>
              <a:ext cx="92160" cy="123840"/>
            </a:xfrm>
            <a:prstGeom prst="rect">
              <a:avLst/>
            </a:prstGeom>
            <a:blipFill rotWithShape="0">
              <a:blip r:embed="rId37"/>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sp>
          <p:nvSpPr>
            <p:cNvPr id="363" name="object 83"/>
            <p:cNvSpPr/>
            <p:nvPr/>
          </p:nvSpPr>
          <p:spPr>
            <a:xfrm>
              <a:off x="1303920" y="3944160"/>
              <a:ext cx="577440" cy="85680"/>
            </a:xfrm>
            <a:prstGeom prst="rect">
              <a:avLst/>
            </a:prstGeom>
            <a:blipFill rotWithShape="0">
              <a:blip r:embed="rId38"/>
              <a:srcRect/>
              <a:stretch/>
            </a:blipFill>
            <a:ln w="0">
              <a:noFill/>
            </a:ln>
          </p:spPr>
          <p:style>
            <a:lnRef idx="0"/>
            <a:fillRef idx="0"/>
            <a:effectRef idx="0"/>
            <a:fontRef idx="minor"/>
          </p:style>
          <p:txBody>
            <a:bodyPr lIns="0" rIns="0" tIns="0" bIns="0" anchor="t">
              <a:noAutofit/>
            </a:bodyPr>
            <a:p>
              <a:pPr defTabSz="457200">
                <a:lnSpc>
                  <a:spcPct val="100000"/>
                </a:lnSpc>
              </a:pPr>
              <a:endParaRPr b="0" lang="en-US" sz="660" strike="noStrike" u="none">
                <a:solidFill>
                  <a:schemeClr val="dk1"/>
                </a:solidFill>
                <a:uFillTx/>
                <a:latin typeface="Calibri"/>
              </a:endParaRPr>
            </a:p>
          </p:txBody>
        </p:sp>
      </p:grpSp>
      <p:sp>
        <p:nvSpPr>
          <p:cNvPr id="364"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365" name="Picture 2" descr="MEB'den logo değişikliği"/>
          <p:cNvPicPr/>
          <p:nvPr/>
        </p:nvPicPr>
        <p:blipFill>
          <a:blip r:embed="rId39"/>
          <a:stretch/>
        </p:blipFill>
        <p:spPr>
          <a:xfrm>
            <a:off x="9871200" y="253800"/>
            <a:ext cx="1782720" cy="1007640"/>
          </a:xfrm>
          <a:prstGeom prst="rect">
            <a:avLst/>
          </a:prstGeom>
          <a:noFill/>
          <a:ln w="0">
            <a:noFill/>
          </a:ln>
        </p:spPr>
      </p:pic>
      <p:sp>
        <p:nvSpPr>
          <p:cNvPr id="366" name="Dikdörtgen 5"/>
          <p:cNvSpPr/>
          <p:nvPr/>
        </p:nvSpPr>
        <p:spPr>
          <a:xfrm>
            <a:off x="2419560" y="1292040"/>
            <a:ext cx="4024800" cy="42480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1" lang="tr-TR" sz="2200" strike="noStrike" u="none">
                <a:solidFill>
                  <a:srgbClr val="ff0000"/>
                </a:solidFill>
                <a:uFillTx/>
                <a:latin typeface="Calibri"/>
              </a:rPr>
              <a:t>İnternet ile Neler Yapabiliriz</a:t>
            </a:r>
            <a:endParaRPr b="0" lang="tr-TR" sz="2200" strike="noStrike" u="none">
              <a:solidFill>
                <a:srgbClr val="000000"/>
              </a:solidFill>
              <a:uFillTx/>
              <a:latin typeface="Arial"/>
            </a:endParaRPr>
          </a:p>
        </p:txBody>
      </p:sp>
      <p:sp>
        <p:nvSpPr>
          <p:cNvPr id="3" name="PlaceHolder 2"/>
          <p:cNvSpPr>
            <a:spLocks noGrp="1"/>
          </p:cNvSpPr>
          <p:nvPr>
            <p:ph type="sldNum" idx="20"/>
          </p:nvPr>
        </p:nvSpPr>
        <p:spPr/>
        <p:txBody>
          <a:bodyPr/>
          <a:p>
            <a:fld id="{2E5B4CA8-5CC1-4864-A79B-DD078B61B62F}"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27" name="Picture 2" descr="MEB'den logo değişikliği"/>
          <p:cNvPicPr/>
          <p:nvPr/>
        </p:nvPicPr>
        <p:blipFill>
          <a:blip r:embed="rId1"/>
          <a:stretch/>
        </p:blipFill>
        <p:spPr>
          <a:xfrm>
            <a:off x="9871200" y="253800"/>
            <a:ext cx="1782720" cy="1007640"/>
          </a:xfrm>
          <a:prstGeom prst="rect">
            <a:avLst/>
          </a:prstGeom>
          <a:noFill/>
          <a:ln w="0">
            <a:noFill/>
          </a:ln>
        </p:spPr>
      </p:pic>
      <p:sp>
        <p:nvSpPr>
          <p:cNvPr id="128" name="İçerik Yer Tutucusu 2"/>
          <p:cNvSpPr/>
          <p:nvPr/>
        </p:nvSpPr>
        <p:spPr>
          <a:xfrm>
            <a:off x="930600" y="1788840"/>
            <a:ext cx="4737960" cy="17233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001"/>
              </a:spcBef>
              <a:tabLst>
                <a:tab algn="l" pos="0"/>
              </a:tabLst>
            </a:pPr>
            <a:r>
              <a:rPr b="1" lang="tr-TR" sz="2800" strike="noStrike" u="sng">
                <a:solidFill>
                  <a:srgbClr val="323f4f"/>
                </a:solidFill>
                <a:uFillTx/>
                <a:latin typeface="Calibri"/>
              </a:rPr>
              <a:t>Duygusal gelişim,</a:t>
            </a:r>
            <a:r>
              <a:rPr b="1" lang="tr-TR" sz="2800" strike="noStrike" u="none">
                <a:solidFill>
                  <a:srgbClr val="323f4f"/>
                </a:solidFill>
                <a:uFillTx/>
                <a:latin typeface="Calibri"/>
              </a:rPr>
              <a:t> </a:t>
            </a:r>
            <a:r>
              <a:rPr b="0" lang="tr-TR" sz="2800" strike="noStrike" u="none">
                <a:solidFill>
                  <a:srgbClr val="323f4f"/>
                </a:solidFill>
                <a:uFillTx/>
                <a:latin typeface="Calibri"/>
              </a:rPr>
              <a:t>çocuğun duygularının farkında olma, ifade etme, yönetme, başkalarının duygularını anlama ve bunlara tepki verme becerisidir.</a:t>
            </a:r>
            <a:endParaRPr b="0" lang="tr-TR" sz="2800" strike="noStrike" u="none">
              <a:solidFill>
                <a:srgbClr val="000000"/>
              </a:solidFill>
              <a:uFillTx/>
              <a:latin typeface="Arial"/>
            </a:endParaRPr>
          </a:p>
          <a:p>
            <a:pPr defTabSz="914400">
              <a:lnSpc>
                <a:spcPct val="90000"/>
              </a:lnSpc>
              <a:spcBef>
                <a:spcPts val="1199"/>
              </a:spcBef>
              <a:spcAft>
                <a:spcPts val="201"/>
              </a:spcAft>
              <a:tabLst>
                <a:tab algn="l" pos="0"/>
              </a:tabLst>
            </a:pPr>
            <a:endParaRPr b="0" lang="tr-TR" sz="2800" strike="noStrike" u="none">
              <a:solidFill>
                <a:srgbClr val="000000"/>
              </a:solidFill>
              <a:uFillTx/>
              <a:latin typeface="Arial"/>
            </a:endParaRPr>
          </a:p>
          <a:p>
            <a:pPr defTabSz="914400">
              <a:lnSpc>
                <a:spcPct val="90000"/>
              </a:lnSpc>
              <a:spcBef>
                <a:spcPts val="1199"/>
              </a:spcBef>
              <a:spcAft>
                <a:spcPts val="201"/>
              </a:spcAft>
              <a:tabLst>
                <a:tab algn="l" pos="0"/>
              </a:tabLst>
            </a:pPr>
            <a:endParaRPr b="0" lang="tr-TR" sz="2500" strike="noStrike" u="none">
              <a:solidFill>
                <a:srgbClr val="000000"/>
              </a:solidFill>
              <a:uFillTx/>
              <a:latin typeface="Arial"/>
            </a:endParaRPr>
          </a:p>
        </p:txBody>
      </p:sp>
      <p:pic>
        <p:nvPicPr>
          <p:cNvPr id="129" name="Resim 2" descr=""/>
          <p:cNvPicPr/>
          <p:nvPr/>
        </p:nvPicPr>
        <p:blipFill>
          <a:blip r:embed="rId2"/>
          <a:stretch/>
        </p:blipFill>
        <p:spPr>
          <a:xfrm>
            <a:off x="6488640" y="2294640"/>
            <a:ext cx="4485600" cy="3066480"/>
          </a:xfrm>
          <a:prstGeom prst="rect">
            <a:avLst/>
          </a:prstGeom>
          <a:noFill/>
          <a:ln w="0">
            <a:noFill/>
          </a:ln>
        </p:spPr>
      </p:pic>
      <p:sp>
        <p:nvSpPr>
          <p:cNvPr id="3" name="PlaceHolder 2"/>
          <p:cNvSpPr>
            <a:spLocks noGrp="1"/>
          </p:cNvSpPr>
          <p:nvPr>
            <p:ph type="sldNum" idx="20"/>
          </p:nvPr>
        </p:nvSpPr>
        <p:spPr/>
        <p:txBody>
          <a:bodyPr/>
          <a:p>
            <a:fld id="{813D8C28-E219-44C7-8931-4AF3AB199696}"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368" name="Picture 2" descr="MEB'den logo değişikliği"/>
          <p:cNvPicPr/>
          <p:nvPr/>
        </p:nvPicPr>
        <p:blipFill>
          <a:blip r:embed="rId1"/>
          <a:stretch/>
        </p:blipFill>
        <p:spPr>
          <a:xfrm>
            <a:off x="9871200" y="253800"/>
            <a:ext cx="1782720" cy="1007640"/>
          </a:xfrm>
          <a:prstGeom prst="rect">
            <a:avLst/>
          </a:prstGeom>
          <a:noFill/>
          <a:ln w="0">
            <a:noFill/>
          </a:ln>
        </p:spPr>
      </p:pic>
      <p:sp>
        <p:nvSpPr>
          <p:cNvPr id="369" name="Dikdörtgen 2"/>
          <p:cNvSpPr/>
          <p:nvPr/>
        </p:nvSpPr>
        <p:spPr>
          <a:xfrm>
            <a:off x="780840" y="1868400"/>
            <a:ext cx="656856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4.1. Bilinçli ve Güvenli Teknolojinin Tanımı</a:t>
            </a:r>
            <a:endParaRPr b="0" lang="tr-TR" sz="2800" strike="noStrike" u="none">
              <a:solidFill>
                <a:srgbClr val="000000"/>
              </a:solidFill>
              <a:uFillTx/>
              <a:latin typeface="Arial"/>
            </a:endParaRPr>
          </a:p>
        </p:txBody>
      </p:sp>
      <p:sp>
        <p:nvSpPr>
          <p:cNvPr id="370" name="İçerik Yer Tutucusu 2"/>
          <p:cNvSpPr/>
          <p:nvPr/>
        </p:nvSpPr>
        <p:spPr>
          <a:xfrm>
            <a:off x="1224360" y="2918880"/>
            <a:ext cx="7892640" cy="1390680"/>
          </a:xfrm>
          <a:prstGeom prst="rect">
            <a:avLst/>
          </a:prstGeom>
          <a:noFill/>
          <a:ln w="0">
            <a:noFill/>
          </a:ln>
        </p:spPr>
        <p:style>
          <a:lnRef idx="0"/>
          <a:fillRef idx="0"/>
          <a:effectRef idx="0"/>
          <a:fontRef idx="minor"/>
        </p:style>
        <p:txBody>
          <a:bodyPr lIns="0" rIns="0" tIns="45000" bIns="45000" anchor="t">
            <a:noAutofit/>
          </a:bodyPr>
          <a:p>
            <a:pPr marL="91440" indent="-91440" algn="just" defTabSz="914400">
              <a:lnSpc>
                <a:spcPct val="90000"/>
              </a:lnSpc>
              <a:spcBef>
                <a:spcPts val="1199"/>
              </a:spcBef>
              <a:spcAft>
                <a:spcPts val="201"/>
              </a:spcAft>
              <a:buClr>
                <a:srgbClr val="e48312"/>
              </a:buClr>
              <a:buFont typeface="Calibri"/>
              <a:buChar char=" "/>
            </a:pPr>
            <a:r>
              <a:rPr b="0" lang="tr-TR" sz="2400" strike="noStrike" u="none">
                <a:solidFill>
                  <a:schemeClr val="dk1">
                    <a:lumMod val="75000"/>
                    <a:lumOff val="25000"/>
                  </a:schemeClr>
                </a:solidFill>
                <a:uFillTx/>
                <a:latin typeface="Calibri"/>
              </a:rPr>
              <a:t>İnternetin birçok farklı kullanım alanı vardır. Güvenli ve doğru bir şekilde kullandığımızda bu kullanım alanları bize pek çok fayda sağlar. Uygun sınırlarda kullanmadığımızda ise bazı risklerle karşılaşabiliriz.</a:t>
            </a:r>
            <a:endParaRPr b="0" lang="tr-TR" sz="2400" strike="noStrike" u="none">
              <a:solidFill>
                <a:srgbClr val="000000"/>
              </a:solidFill>
              <a:uFillTx/>
              <a:latin typeface="Arial"/>
            </a:endParaRPr>
          </a:p>
        </p:txBody>
      </p:sp>
      <p:sp>
        <p:nvSpPr>
          <p:cNvPr id="3" name="PlaceHolder 2"/>
          <p:cNvSpPr>
            <a:spLocks noGrp="1"/>
          </p:cNvSpPr>
          <p:nvPr>
            <p:ph type="sldNum" idx="20"/>
          </p:nvPr>
        </p:nvSpPr>
        <p:spPr/>
        <p:txBody>
          <a:bodyPr/>
          <a:p>
            <a:fld id="{8007F072-0CBA-4D7E-BD0D-002006EC2E6D}"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1" name="Picture 2" descr="MEB'den logo değişikliği"/>
          <p:cNvPicPr/>
          <p:nvPr/>
        </p:nvPicPr>
        <p:blipFill>
          <a:blip r:embed="rId1"/>
          <a:stretch/>
        </p:blipFill>
        <p:spPr>
          <a:xfrm>
            <a:off x="9871200" y="253800"/>
            <a:ext cx="1782720" cy="1007640"/>
          </a:xfrm>
          <a:prstGeom prst="rect">
            <a:avLst/>
          </a:prstGeom>
          <a:noFill/>
          <a:ln w="0">
            <a:noFill/>
          </a:ln>
        </p:spPr>
      </p:pic>
      <p:sp>
        <p:nvSpPr>
          <p:cNvPr id="372" name="PlaceHolder 1"/>
          <p:cNvSpPr>
            <a:spLocks noGrp="1"/>
          </p:cNvSpPr>
          <p:nvPr>
            <p:ph type="title"/>
          </p:nvPr>
        </p:nvSpPr>
        <p:spPr>
          <a:xfrm>
            <a:off x="2104560" y="67356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grpSp>
        <p:nvGrpSpPr>
          <p:cNvPr id="373" name="Group 5"/>
          <p:cNvGrpSpPr/>
          <p:nvPr/>
        </p:nvGrpSpPr>
        <p:grpSpPr>
          <a:xfrm>
            <a:off x="890640" y="3369960"/>
            <a:ext cx="10539000" cy="2610000"/>
            <a:chOff x="890640" y="3369960"/>
            <a:chExt cx="10539000" cy="2610000"/>
          </a:xfrm>
        </p:grpSpPr>
        <p:pic>
          <p:nvPicPr>
            <p:cNvPr id="374" name="Picture 4" descr=""/>
            <p:cNvPicPr/>
            <p:nvPr/>
          </p:nvPicPr>
          <p:blipFill>
            <a:blip r:embed="rId2"/>
            <a:stretch/>
          </p:blipFill>
          <p:spPr>
            <a:xfrm>
              <a:off x="890640" y="3369960"/>
              <a:ext cx="10539000" cy="2340000"/>
            </a:xfrm>
            <a:prstGeom prst="rect">
              <a:avLst/>
            </a:prstGeom>
            <a:noFill/>
            <a:ln w="0">
              <a:noFill/>
            </a:ln>
          </p:spPr>
        </p:pic>
        <p:sp>
          <p:nvSpPr>
            <p:cNvPr id="375" name="Rectangle 3"/>
            <p:cNvSpPr/>
            <p:nvPr/>
          </p:nvSpPr>
          <p:spPr>
            <a:xfrm>
              <a:off x="1062720" y="3695760"/>
              <a:ext cx="2023200" cy="2284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400" strike="noStrike" u="none">
                  <a:solidFill>
                    <a:schemeClr val="lt1"/>
                  </a:solidFill>
                  <a:uFillTx/>
                  <a:latin typeface="Book Antiqua"/>
                </a:rPr>
                <a:t>Dijital vatandaşlığı kavramak ve uygulamak,</a:t>
              </a:r>
              <a:endParaRPr b="0" lang="tr-TR" sz="2400" strike="noStrike" u="none">
                <a:solidFill>
                  <a:srgbClr val="000000"/>
                </a:solidFill>
                <a:uFillTx/>
                <a:latin typeface="Arial"/>
              </a:endParaRPr>
            </a:p>
            <a:p>
              <a:pPr defTabSz="457200">
                <a:lnSpc>
                  <a:spcPct val="100000"/>
                </a:lnSpc>
              </a:pPr>
              <a:endParaRPr b="0" lang="tr-TR" sz="2400" strike="noStrike" u="none">
                <a:solidFill>
                  <a:srgbClr val="000000"/>
                </a:solidFill>
                <a:uFillTx/>
                <a:latin typeface="Arial"/>
              </a:endParaRPr>
            </a:p>
          </p:txBody>
        </p:sp>
        <p:sp>
          <p:nvSpPr>
            <p:cNvPr id="376" name="Rectangle 15"/>
            <p:cNvSpPr/>
            <p:nvPr/>
          </p:nvSpPr>
          <p:spPr>
            <a:xfrm>
              <a:off x="3700080" y="3695760"/>
              <a:ext cx="2384640" cy="19184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400" strike="noStrike" u="none">
                  <a:solidFill>
                    <a:schemeClr val="lt1"/>
                  </a:solidFill>
                  <a:uFillTx/>
                  <a:latin typeface="Book Antiqua"/>
                </a:rPr>
                <a:t>Dijital dünyanın sorumluluklarını fark etmek,</a:t>
              </a:r>
              <a:endParaRPr b="0" lang="tr-TR" sz="2400" strike="noStrike" u="none">
                <a:solidFill>
                  <a:srgbClr val="000000"/>
                </a:solidFill>
                <a:uFillTx/>
                <a:latin typeface="Arial"/>
              </a:endParaRPr>
            </a:p>
          </p:txBody>
        </p:sp>
        <p:sp>
          <p:nvSpPr>
            <p:cNvPr id="377" name="Rectangle 18"/>
            <p:cNvSpPr/>
            <p:nvPr/>
          </p:nvSpPr>
          <p:spPr>
            <a:xfrm>
              <a:off x="6522840" y="3695760"/>
              <a:ext cx="2023200" cy="11869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400" strike="noStrike" u="none">
                  <a:solidFill>
                    <a:schemeClr val="lt1"/>
                  </a:solidFill>
                  <a:uFillTx/>
                  <a:latin typeface="Book Antiqua"/>
                </a:rPr>
                <a:t>Dijital okuryazar olabilmek,</a:t>
              </a:r>
              <a:endParaRPr b="0" lang="tr-TR" sz="2400" strike="noStrike" u="none">
                <a:solidFill>
                  <a:srgbClr val="000000"/>
                </a:solidFill>
                <a:uFillTx/>
                <a:latin typeface="Arial"/>
              </a:endParaRPr>
            </a:p>
          </p:txBody>
        </p:sp>
        <p:sp>
          <p:nvSpPr>
            <p:cNvPr id="378" name="Rectangle 22"/>
            <p:cNvSpPr/>
            <p:nvPr/>
          </p:nvSpPr>
          <p:spPr>
            <a:xfrm>
              <a:off x="9252720" y="3695760"/>
              <a:ext cx="2023200" cy="15526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400" strike="noStrike" u="none">
                  <a:solidFill>
                    <a:schemeClr val="lt1"/>
                  </a:solidFill>
                  <a:uFillTx/>
                  <a:latin typeface="Book Antiqua"/>
                </a:rPr>
                <a:t>Siber zorbalığın farkında olmak.</a:t>
              </a:r>
              <a:endParaRPr b="0" lang="tr-TR" sz="2400" strike="noStrike" u="none">
                <a:solidFill>
                  <a:srgbClr val="000000"/>
                </a:solidFill>
                <a:uFillTx/>
                <a:latin typeface="Arial"/>
              </a:endParaRPr>
            </a:p>
          </p:txBody>
        </p:sp>
      </p:grpSp>
      <p:sp>
        <p:nvSpPr>
          <p:cNvPr id="379" name="İçerik Yer Tutucusu 2"/>
          <p:cNvSpPr/>
          <p:nvPr/>
        </p:nvSpPr>
        <p:spPr>
          <a:xfrm>
            <a:off x="890640" y="1874520"/>
            <a:ext cx="9779760" cy="1360800"/>
          </a:xfrm>
          <a:prstGeom prst="rect">
            <a:avLst/>
          </a:prstGeom>
          <a:noFill/>
          <a:ln w="0">
            <a:noFill/>
          </a:ln>
        </p:spPr>
        <p:style>
          <a:lnRef idx="0"/>
          <a:fillRef idx="0"/>
          <a:effectRef idx="0"/>
          <a:fontRef idx="minor"/>
        </p:style>
        <p:txBody>
          <a:bodyPr lIns="90000" rIns="90000" tIns="45000" bIns="45000" anchor="t">
            <a:noAutofit/>
          </a:bodyPr>
          <a:p>
            <a:pPr algn="just" defTabSz="914400">
              <a:lnSpc>
                <a:spcPct val="90000"/>
              </a:lnSpc>
              <a:spcBef>
                <a:spcPts val="1001"/>
              </a:spcBef>
              <a:tabLst>
                <a:tab algn="l" pos="0"/>
              </a:tabLst>
            </a:pPr>
            <a:r>
              <a:rPr b="0" lang="tr-TR" sz="2400" strike="noStrike" u="none">
                <a:solidFill>
                  <a:schemeClr val="dk1"/>
                </a:solidFill>
                <a:uFillTx/>
                <a:latin typeface="Book Antiqua"/>
              </a:rPr>
              <a:t>Dijital dünyadaki risklerle baş edebilmek, çevrimiçi ortamlarda daha güvenli şekilde hareket edebilmek için bazı becerilere sahip olmalıyız. </a:t>
            </a:r>
            <a:endParaRPr b="0" lang="tr-TR" sz="2400" strike="noStrike" u="none">
              <a:solidFill>
                <a:srgbClr val="000000"/>
              </a:solidFill>
              <a:uFillTx/>
              <a:latin typeface="Arial"/>
            </a:endParaRPr>
          </a:p>
          <a:p>
            <a:pPr algn="just" defTabSz="914400">
              <a:lnSpc>
                <a:spcPct val="90000"/>
              </a:lnSpc>
              <a:spcBef>
                <a:spcPts val="1001"/>
              </a:spcBef>
              <a:tabLst>
                <a:tab algn="l" pos="0"/>
              </a:tabLst>
            </a:pPr>
            <a:r>
              <a:rPr b="1" lang="tr-TR" sz="2400" strike="noStrike" u="sng">
                <a:solidFill>
                  <a:schemeClr val="dk1"/>
                </a:solidFill>
                <a:uFillTx/>
                <a:latin typeface="Book Antiqua"/>
              </a:rPr>
              <a:t>Bu beceriler:</a:t>
            </a:r>
            <a:endParaRPr b="0" lang="tr-TR" sz="2400" strike="noStrike" u="none">
              <a:solidFill>
                <a:srgbClr val="000000"/>
              </a:solidFill>
              <a:uFillTx/>
              <a:latin typeface="Arial"/>
            </a:endParaRPr>
          </a:p>
        </p:txBody>
      </p:sp>
      <p:sp>
        <p:nvSpPr>
          <p:cNvPr id="3" name="PlaceHolder 2"/>
          <p:cNvSpPr>
            <a:spLocks noGrp="1"/>
          </p:cNvSpPr>
          <p:nvPr>
            <p:ph type="sldNum" idx="20"/>
          </p:nvPr>
        </p:nvSpPr>
        <p:spPr/>
        <p:txBody>
          <a:bodyPr/>
          <a:p>
            <a:fld id="{AAE14800-42E0-4C0F-A54D-2F3DFC8E70A0}"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381" name="Picture 2" descr="MEB'den logo değişikliği"/>
          <p:cNvPicPr/>
          <p:nvPr/>
        </p:nvPicPr>
        <p:blipFill>
          <a:blip r:embed="rId1"/>
          <a:stretch/>
        </p:blipFill>
        <p:spPr>
          <a:xfrm>
            <a:off x="9871200" y="253800"/>
            <a:ext cx="1782720" cy="1007640"/>
          </a:xfrm>
          <a:prstGeom prst="rect">
            <a:avLst/>
          </a:prstGeom>
          <a:noFill/>
          <a:ln w="0">
            <a:noFill/>
          </a:ln>
        </p:spPr>
      </p:pic>
      <p:sp>
        <p:nvSpPr>
          <p:cNvPr id="382" name="Dikdörtgen 2"/>
          <p:cNvSpPr/>
          <p:nvPr/>
        </p:nvSpPr>
        <p:spPr>
          <a:xfrm>
            <a:off x="1242360" y="17377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Ülkemizde Sosyal Medya Kullanımı</a:t>
            </a:r>
            <a:endParaRPr b="0" lang="tr-TR" sz="2800" strike="noStrike" u="none">
              <a:solidFill>
                <a:srgbClr val="000000"/>
              </a:solidFill>
              <a:uFillTx/>
              <a:latin typeface="Arial"/>
            </a:endParaRPr>
          </a:p>
        </p:txBody>
      </p:sp>
      <p:sp>
        <p:nvSpPr>
          <p:cNvPr id="383" name="İçerik Yer Tutucusu 2"/>
          <p:cNvSpPr/>
          <p:nvPr/>
        </p:nvSpPr>
        <p:spPr>
          <a:xfrm>
            <a:off x="891360" y="2217240"/>
            <a:ext cx="10638000" cy="3512160"/>
          </a:xfrm>
          <a:prstGeom prst="rect">
            <a:avLst/>
          </a:prstGeom>
          <a:noFill/>
          <a:ln w="0">
            <a:noFill/>
          </a:ln>
        </p:spPr>
        <p:style>
          <a:lnRef idx="0"/>
          <a:fillRef idx="0"/>
          <a:effectRef idx="0"/>
          <a:fontRef idx="minor"/>
        </p:style>
        <p:txBody>
          <a:bodyPr lIns="0" rIns="0" tIns="45000" bIns="45000" anchor="t">
            <a:noAutofit/>
          </a:bodyPr>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solidFill>
                <a:uFillTx/>
                <a:latin typeface="Calibri"/>
              </a:rPr>
              <a:t>* Türkiye’deki internet kullanıcılarının internette günlük olarak harcadığı ortalama zaman</a:t>
            </a:r>
            <a:r>
              <a:rPr b="1" lang="tr-TR" sz="2000" strike="noStrike" u="none">
                <a:solidFill>
                  <a:schemeClr val="dk1"/>
                </a:solidFill>
                <a:uFillTx/>
                <a:latin typeface="Calibri"/>
              </a:rPr>
              <a:t>   8 saat. </a:t>
            </a:r>
            <a:r>
              <a:rPr b="0" lang="tr-TR" sz="2000" strike="noStrike" u="none">
                <a:solidFill>
                  <a:schemeClr val="dk1"/>
                </a:solidFill>
                <a:uFillTx/>
                <a:latin typeface="Calibri"/>
              </a:rPr>
              <a:t>Bunun mobil cihazlarda geçirilen süresi 4 saat 16 dakika, bilgisayarlarda geçirilen ise 3 saat 44 dakika.</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solidFill>
                <a:uFillTx/>
                <a:latin typeface="Calibri"/>
              </a:rPr>
              <a:t>* Türkiye, tüm dünyada sosyal medyayı en aktif kullanan 6. ülke konumunda. Dünyada sosyal medyayı en aktif kullanan ülkelerse Brezilya, Hindistan, Endonezya, Filipinler, Malezya, Türkiye ve Çin.</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solidFill>
                <a:uFillTx/>
                <a:latin typeface="Calibri"/>
              </a:rPr>
              <a:t>* Sosyal medya kullanıcılarının </a:t>
            </a:r>
            <a:r>
              <a:rPr b="1" lang="tr-TR" sz="2000" strike="noStrike" u="none">
                <a:solidFill>
                  <a:schemeClr val="dk1"/>
                </a:solidFill>
                <a:uFillTx/>
                <a:latin typeface="Calibri"/>
              </a:rPr>
              <a:t>nüfusa oranı ülkemizde %80 oranında.</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solidFill>
                <a:uFillTx/>
                <a:latin typeface="Calibri"/>
              </a:rPr>
              <a:t>* İnternet kullanıcılarının sosyal medyada harcadığı zaman ortalama </a:t>
            </a:r>
            <a:r>
              <a:rPr b="1" lang="tr-TR" sz="2000" strike="noStrike" u="none">
                <a:solidFill>
                  <a:schemeClr val="dk1"/>
                </a:solidFill>
                <a:uFillTx/>
                <a:latin typeface="Calibri"/>
              </a:rPr>
              <a:t>2 saat 27 dakika.</a:t>
            </a:r>
            <a:endParaRPr b="0" lang="tr-TR" sz="2000" strike="noStrike" u="none">
              <a:solidFill>
                <a:srgbClr val="000000"/>
              </a:solidFill>
              <a:uFillTx/>
              <a:latin typeface="Arial"/>
            </a:endParaRPr>
          </a:p>
          <a:p>
            <a:pPr marL="45720" defTabSz="914400">
              <a:lnSpc>
                <a:spcPct val="90000"/>
              </a:lnSpc>
              <a:spcBef>
                <a:spcPts val="1199"/>
              </a:spcBef>
              <a:spcAft>
                <a:spcPts val="201"/>
              </a:spcAft>
              <a:tabLst>
                <a:tab algn="l" pos="0"/>
              </a:tabLst>
            </a:pPr>
            <a:r>
              <a:rPr b="0" lang="tr-TR" sz="2000" strike="noStrike" u="none">
                <a:solidFill>
                  <a:schemeClr val="dk1"/>
                </a:solidFill>
                <a:uFillTx/>
                <a:latin typeface="Calibri"/>
              </a:rPr>
              <a:t>* Ülkemizde en çok kullanılan platformlar sırasıyla: YouTube, Instagram, Facebook, TikTok, Twitter, Facebook Messenger, Snapchat, Linkedin, Pinterest</a:t>
            </a:r>
            <a:endParaRPr b="0" lang="tr-TR" sz="2000" strike="noStrike" u="none">
              <a:solidFill>
                <a:srgbClr val="000000"/>
              </a:solidFill>
              <a:uFillTx/>
              <a:latin typeface="Arial"/>
            </a:endParaRPr>
          </a:p>
          <a:p>
            <a:pPr marL="45720" algn="just" defTabSz="914400">
              <a:lnSpc>
                <a:spcPct val="90000"/>
              </a:lnSpc>
              <a:spcBef>
                <a:spcPts val="1199"/>
              </a:spcBef>
              <a:spcAft>
                <a:spcPts val="201"/>
              </a:spcAft>
              <a:tabLst>
                <a:tab algn="l" pos="0"/>
              </a:tabLst>
            </a:pPr>
            <a:r>
              <a:rPr b="0" lang="tr-TR" sz="2000" strike="noStrike" u="none">
                <a:solidFill>
                  <a:schemeClr val="dk1"/>
                </a:solidFill>
                <a:uFillTx/>
                <a:latin typeface="Calibri"/>
              </a:rPr>
              <a:t>* Ülkemizde internet kullanıcılarının %91.5’i video oyunlar oynuyor.</a:t>
            </a:r>
            <a:endParaRPr b="0" lang="tr-TR" sz="2000" strike="noStrike" u="none">
              <a:solidFill>
                <a:srgbClr val="000000"/>
              </a:solidFill>
              <a:uFillTx/>
              <a:latin typeface="Arial"/>
            </a:endParaRPr>
          </a:p>
        </p:txBody>
      </p:sp>
      <p:sp>
        <p:nvSpPr>
          <p:cNvPr id="3" name="PlaceHolder 2"/>
          <p:cNvSpPr>
            <a:spLocks noGrp="1"/>
          </p:cNvSpPr>
          <p:nvPr>
            <p:ph type="sldNum" idx="20"/>
          </p:nvPr>
        </p:nvSpPr>
        <p:spPr/>
        <p:txBody>
          <a:bodyPr/>
          <a:p>
            <a:fld id="{9D407EE8-1A09-459B-A16F-A10E1D337B3A}"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385" name="Picture 2" descr="MEB'den logo değişikliği"/>
          <p:cNvPicPr/>
          <p:nvPr/>
        </p:nvPicPr>
        <p:blipFill>
          <a:blip r:embed="rId1"/>
          <a:stretch/>
        </p:blipFill>
        <p:spPr>
          <a:xfrm>
            <a:off x="9871200" y="253800"/>
            <a:ext cx="1782720" cy="1007640"/>
          </a:xfrm>
          <a:prstGeom prst="rect">
            <a:avLst/>
          </a:prstGeom>
          <a:noFill/>
          <a:ln w="0">
            <a:noFill/>
          </a:ln>
        </p:spPr>
      </p:pic>
      <p:sp>
        <p:nvSpPr>
          <p:cNvPr id="386" name="Dikdörtgen 2"/>
          <p:cNvSpPr/>
          <p:nvPr/>
        </p:nvSpPr>
        <p:spPr>
          <a:xfrm>
            <a:off x="1326600" y="1980360"/>
            <a:ext cx="458604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Book Antiqua"/>
              </a:rPr>
              <a:t>Neden paylaşım yaparız?</a:t>
            </a:r>
            <a:endParaRPr b="0" lang="tr-TR" sz="2800" strike="noStrike" u="none">
              <a:solidFill>
                <a:srgbClr val="000000"/>
              </a:solidFill>
              <a:uFillTx/>
              <a:latin typeface="Arial"/>
            </a:endParaRPr>
          </a:p>
        </p:txBody>
      </p:sp>
      <p:sp>
        <p:nvSpPr>
          <p:cNvPr id="387" name="PlaceHolder 2"/>
          <p:cNvSpPr>
            <a:spLocks noGrp="1"/>
          </p:cNvSpPr>
          <p:nvPr>
            <p:ph/>
          </p:nvPr>
        </p:nvSpPr>
        <p:spPr>
          <a:xfrm>
            <a:off x="1326600" y="2736360"/>
            <a:ext cx="9719280" cy="2171880"/>
          </a:xfrm>
          <a:prstGeom prst="rect">
            <a:avLst/>
          </a:prstGeom>
          <a:noFill/>
          <a:ln w="0">
            <a:noFill/>
          </a:ln>
        </p:spPr>
        <p:txBody>
          <a:bodyPr lIns="0" rIns="0" tIns="45720" bIns="45720" anchor="t">
            <a:normAutofit lnSpcReduction="9999"/>
          </a:bodyPr>
          <a:p>
            <a:pPr indent="0" defTabSz="914400">
              <a:lnSpc>
                <a:spcPct val="90000"/>
              </a:lnSpc>
              <a:spcBef>
                <a:spcPts val="1199"/>
              </a:spcBef>
              <a:spcAft>
                <a:spcPts val="201"/>
              </a:spcAft>
              <a:buNone/>
              <a:tabLst>
                <a:tab algn="l" pos="0"/>
              </a:tabLst>
            </a:pPr>
            <a:r>
              <a:rPr b="0" lang="tr-TR" sz="2000" strike="noStrike" u="none">
                <a:solidFill>
                  <a:schemeClr val="dk1"/>
                </a:solidFill>
                <a:uFillTx/>
                <a:latin typeface="Book Antiqua"/>
              </a:rPr>
              <a:t>* Kişisel haz,                      * Etkileşim  </a:t>
            </a:r>
            <a:endParaRPr b="0" lang="tr-TR" sz="20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r>
              <a:rPr b="0" lang="tr-TR" sz="2000" strike="noStrike" u="none">
                <a:solidFill>
                  <a:schemeClr val="dk1"/>
                </a:solidFill>
                <a:uFillTx/>
                <a:latin typeface="Book Antiqua"/>
              </a:rPr>
              <a:t>* Yetkinlik duygusu,        * İtibar </a:t>
            </a:r>
            <a:endParaRPr b="0" lang="tr-TR" sz="20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r>
              <a:rPr b="0" lang="tr-TR" sz="2000" strike="noStrike" u="none">
                <a:solidFill>
                  <a:schemeClr val="dk1"/>
                </a:solidFill>
                <a:uFillTx/>
                <a:latin typeface="Book Antiqua"/>
              </a:rPr>
              <a:t>* Öğrenme isteği,              * Topluluk ilgisi, </a:t>
            </a:r>
            <a:endParaRPr b="0" lang="tr-TR" sz="20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r>
              <a:rPr b="0" lang="tr-TR" sz="2000" strike="noStrike" u="none">
                <a:solidFill>
                  <a:schemeClr val="dk1"/>
                </a:solidFill>
                <a:uFillTx/>
                <a:latin typeface="Book Antiqua"/>
              </a:rPr>
              <a:t>* Kişisel çıkar,                    * Sosyal angajman, </a:t>
            </a:r>
            <a:endParaRPr b="0" lang="tr-TR" sz="20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r>
              <a:rPr b="0" lang="tr-TR" sz="2000" strike="noStrike" u="none">
                <a:solidFill>
                  <a:schemeClr val="dk1"/>
                </a:solidFill>
                <a:uFillTx/>
                <a:latin typeface="Book Antiqua"/>
              </a:rPr>
              <a:t>* Fedakârlık,                       * Empati, </a:t>
            </a:r>
            <a:endParaRPr b="0" lang="tr-TR" sz="20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endParaRPr b="0" lang="tr-TR" sz="2000" strike="noStrike" u="none">
              <a:solidFill>
                <a:srgbClr val="000000"/>
              </a:solidFill>
              <a:uFillTx/>
              <a:latin typeface="Arial"/>
            </a:endParaRPr>
          </a:p>
        </p:txBody>
      </p:sp>
      <p:sp>
        <p:nvSpPr>
          <p:cNvPr id="4" name="PlaceHolder 3"/>
          <p:cNvSpPr>
            <a:spLocks noGrp="1"/>
          </p:cNvSpPr>
          <p:nvPr>
            <p:ph type="sldNum" idx="20"/>
          </p:nvPr>
        </p:nvSpPr>
        <p:spPr/>
        <p:txBody>
          <a:bodyPr/>
          <a:p>
            <a:fld id="{580F39AC-913B-4970-B870-03B7B0D4742D}"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389" name="Picture 2" descr="MEB'den logo değişikliği"/>
          <p:cNvPicPr/>
          <p:nvPr/>
        </p:nvPicPr>
        <p:blipFill>
          <a:blip r:embed="rId1"/>
          <a:stretch/>
        </p:blipFill>
        <p:spPr>
          <a:xfrm>
            <a:off x="9871200" y="253800"/>
            <a:ext cx="1782720" cy="1007640"/>
          </a:xfrm>
          <a:prstGeom prst="rect">
            <a:avLst/>
          </a:prstGeom>
          <a:noFill/>
          <a:ln w="0">
            <a:noFill/>
          </a:ln>
        </p:spPr>
      </p:pic>
      <p:sp>
        <p:nvSpPr>
          <p:cNvPr id="390" name="Dikdörtgen 2"/>
          <p:cNvSpPr/>
          <p:nvPr/>
        </p:nvSpPr>
        <p:spPr>
          <a:xfrm>
            <a:off x="3686040" y="1253160"/>
            <a:ext cx="4586040" cy="9435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rgbClr val="ff0000"/>
                </a:solidFill>
                <a:uFillTx/>
                <a:latin typeface="Book Antiqua"/>
              </a:rPr>
              <a:t>Fotoğraf/video paylaşımı</a:t>
            </a:r>
            <a:endParaRPr b="0" lang="tr-TR" sz="2800" strike="noStrike" u="none">
              <a:solidFill>
                <a:srgbClr val="000000"/>
              </a:solidFill>
              <a:uFillTx/>
              <a:latin typeface="Arial"/>
            </a:endParaRPr>
          </a:p>
        </p:txBody>
      </p:sp>
      <p:sp>
        <p:nvSpPr>
          <p:cNvPr id="391" name="PlaceHolder 2"/>
          <p:cNvSpPr>
            <a:spLocks noGrp="1"/>
          </p:cNvSpPr>
          <p:nvPr>
            <p:ph/>
          </p:nvPr>
        </p:nvSpPr>
        <p:spPr>
          <a:xfrm>
            <a:off x="780840" y="1764720"/>
            <a:ext cx="10431000" cy="4822920"/>
          </a:xfrm>
          <a:prstGeom prst="rect">
            <a:avLst/>
          </a:prstGeom>
          <a:noFill/>
          <a:ln w="0">
            <a:noFill/>
          </a:ln>
        </p:spPr>
        <p:txBody>
          <a:bodyPr lIns="0" rIns="0" tIns="45720" bIns="45720" anchor="t">
            <a:noAutofit/>
          </a:bodyPr>
          <a:p>
            <a:pPr indent="0" defTabSz="914400">
              <a:lnSpc>
                <a:spcPct val="90000"/>
              </a:lnSpc>
              <a:spcBef>
                <a:spcPts val="1199"/>
              </a:spcBef>
              <a:spcAft>
                <a:spcPts val="201"/>
              </a:spcAft>
              <a:buNone/>
              <a:tabLst>
                <a:tab algn="l" pos="0"/>
              </a:tabLst>
            </a:pPr>
            <a:r>
              <a:rPr b="0" lang="tr-TR" sz="2200" strike="noStrike" u="none">
                <a:solidFill>
                  <a:schemeClr val="dk1"/>
                </a:solidFill>
                <a:uFillTx/>
                <a:latin typeface="Calibri"/>
              </a:rPr>
              <a:t>Yapılan bir araştırmada </a:t>
            </a:r>
            <a:r>
              <a:rPr b="1" lang="tr-TR" sz="2200" strike="noStrike" u="none">
                <a:solidFill>
                  <a:schemeClr val="dk1"/>
                </a:solidFill>
                <a:uFillTx/>
                <a:latin typeface="Calibri"/>
              </a:rPr>
              <a:t>internet kullanıcılarının sadece %7’si dijital ortamda bilgilerini paylaşmıyor</a:t>
            </a:r>
            <a:r>
              <a:rPr b="0" lang="tr-TR" sz="2200" strike="noStrike" u="none">
                <a:solidFill>
                  <a:schemeClr val="dk1"/>
                </a:solidFill>
                <a:uFillTx/>
                <a:latin typeface="Calibri"/>
              </a:rPr>
              <a:t>. (66 Milyon internet – 60 Milyon sosyal medya kullanıcısı var)</a:t>
            </a:r>
            <a:endParaRPr b="0" lang="tr-TR" sz="22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r>
              <a:rPr b="1" lang="tr-TR" sz="2200" strike="noStrike" u="sng">
                <a:solidFill>
                  <a:schemeClr val="dk1"/>
                </a:solidFill>
                <a:uFillTx/>
                <a:latin typeface="Calibri"/>
              </a:rPr>
              <a:t>Paylaşımların en çok olduğu konular: </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Wingdings" charset="2"/>
              <a:buChar char=""/>
              <a:tabLst>
                <a:tab algn="l" pos="0"/>
              </a:tabLst>
            </a:pPr>
            <a:r>
              <a:rPr b="0" lang="tr-TR" sz="2200" strike="noStrike" u="none">
                <a:solidFill>
                  <a:schemeClr val="dk1"/>
                </a:solidFill>
                <a:uFillTx/>
                <a:latin typeface="Calibri"/>
              </a:rPr>
              <a:t>%87 yapılan </a:t>
            </a:r>
            <a:r>
              <a:rPr b="1" lang="tr-TR" sz="2200" strike="noStrike" u="none">
                <a:solidFill>
                  <a:schemeClr val="dk1"/>
                </a:solidFill>
                <a:uFillTx/>
                <a:latin typeface="Calibri"/>
              </a:rPr>
              <a:t>seyahat</a:t>
            </a:r>
            <a:r>
              <a:rPr b="0" lang="tr-TR" sz="2200" strike="noStrike" u="none">
                <a:solidFill>
                  <a:schemeClr val="dk1"/>
                </a:solidFill>
                <a:uFillTx/>
                <a:latin typeface="Calibri"/>
              </a:rPr>
              <a:t>e ilişkin video ve resimler, </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Wingdings" charset="2"/>
              <a:buChar char=""/>
              <a:tabLst>
                <a:tab algn="l" pos="0"/>
              </a:tabLst>
            </a:pPr>
            <a:r>
              <a:rPr b="0" lang="tr-TR" sz="2200" strike="noStrike" u="none">
                <a:solidFill>
                  <a:schemeClr val="dk1"/>
                </a:solidFill>
                <a:uFillTx/>
                <a:latin typeface="Calibri"/>
              </a:rPr>
              <a:t>%82 ile başka şeylere ait ve hassas veri içermeyen video ve resimler, </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Wingdings" charset="2"/>
              <a:buChar char=""/>
              <a:tabLst>
                <a:tab algn="l" pos="0"/>
              </a:tabLst>
            </a:pPr>
            <a:r>
              <a:rPr b="0" lang="tr-TR" sz="2200" strike="noStrike" u="none">
                <a:solidFill>
                  <a:schemeClr val="dk1"/>
                </a:solidFill>
                <a:uFillTx/>
                <a:latin typeface="Calibri"/>
              </a:rPr>
              <a:t>%70 ile </a:t>
            </a:r>
            <a:r>
              <a:rPr b="1" lang="tr-TR" sz="2200" strike="noStrike" u="none">
                <a:solidFill>
                  <a:schemeClr val="dk1"/>
                </a:solidFill>
                <a:uFillTx/>
                <a:latin typeface="Calibri"/>
              </a:rPr>
              <a:t>çocuğunun</a:t>
            </a:r>
            <a:r>
              <a:rPr b="0" lang="tr-TR" sz="2200" strike="noStrike" u="none">
                <a:solidFill>
                  <a:schemeClr val="dk1"/>
                </a:solidFill>
                <a:uFillTx/>
                <a:latin typeface="Calibri"/>
              </a:rPr>
              <a:t> video ve resimleri</a:t>
            </a:r>
            <a:endParaRPr b="0" lang="tr-TR" sz="2200" strike="noStrike" u="none">
              <a:solidFill>
                <a:srgbClr val="000000"/>
              </a:solidFill>
              <a:uFillTx/>
              <a:latin typeface="Arial"/>
            </a:endParaRPr>
          </a:p>
          <a:p>
            <a:pPr indent="0" algn="just" defTabSz="914400">
              <a:lnSpc>
                <a:spcPct val="90000"/>
              </a:lnSpc>
              <a:spcBef>
                <a:spcPts val="1199"/>
              </a:spcBef>
              <a:spcAft>
                <a:spcPts val="201"/>
              </a:spcAft>
              <a:buNone/>
              <a:tabLst>
                <a:tab algn="l" pos="0"/>
              </a:tabLst>
            </a:pPr>
            <a:r>
              <a:rPr b="0" lang="tr-TR" sz="2200" strike="noStrike" u="none">
                <a:solidFill>
                  <a:schemeClr val="dk1"/>
                </a:solidFill>
                <a:uFillTx/>
                <a:latin typeface="Calibri"/>
              </a:rPr>
              <a:t>Yaş oranı düştükçe daha fazla paylaşım yapılıyor. 16-24 yaş arası paylaşım yapan gençlerin sayısı ile 55 yaş üzeri paylaşım yapan yetişkinler arasında oransal olarak aşırı bir fark bulunmamaktadır. </a:t>
            </a:r>
            <a:endParaRPr b="0" lang="tr-TR" sz="2200" strike="noStrike" u="none">
              <a:solidFill>
                <a:srgbClr val="000000"/>
              </a:solidFill>
              <a:uFillTx/>
              <a:latin typeface="Arial"/>
            </a:endParaRPr>
          </a:p>
          <a:p>
            <a:pPr indent="0" algn="just" defTabSz="914400">
              <a:lnSpc>
                <a:spcPct val="90000"/>
              </a:lnSpc>
              <a:spcBef>
                <a:spcPts val="1199"/>
              </a:spcBef>
              <a:spcAft>
                <a:spcPts val="201"/>
              </a:spcAft>
              <a:buNone/>
              <a:tabLst>
                <a:tab algn="l" pos="0"/>
              </a:tabLst>
            </a:pPr>
            <a:r>
              <a:rPr b="0" lang="tr-TR" sz="2200" strike="noStrike" u="none">
                <a:solidFill>
                  <a:schemeClr val="dk1"/>
                </a:solidFill>
                <a:uFillTx/>
                <a:latin typeface="Calibri"/>
              </a:rPr>
              <a:t>Bilgilerini paylaşmayan kullanıcıların bilgilerini paylaşan kullanıcılara oranla akıllı telefon ve bilgisayarlarında daha az veri kayıpları yaşamaktadır. </a:t>
            </a:r>
            <a:endParaRPr b="0" lang="tr-TR" sz="2200" strike="noStrike" u="none">
              <a:solidFill>
                <a:srgbClr val="000000"/>
              </a:solidFill>
              <a:uFillTx/>
              <a:latin typeface="Arial"/>
            </a:endParaRPr>
          </a:p>
        </p:txBody>
      </p:sp>
      <p:sp>
        <p:nvSpPr>
          <p:cNvPr id="4" name="PlaceHolder 3"/>
          <p:cNvSpPr>
            <a:spLocks noGrp="1"/>
          </p:cNvSpPr>
          <p:nvPr>
            <p:ph type="sldNum" idx="20"/>
          </p:nvPr>
        </p:nvSpPr>
        <p:spPr/>
        <p:txBody>
          <a:bodyPr/>
          <a:p>
            <a:fld id="{2618EE34-BF0A-4E8E-89DF-C15487DCF683}"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393" name="Picture 2" descr="MEB'den logo değişikliği"/>
          <p:cNvPicPr/>
          <p:nvPr/>
        </p:nvPicPr>
        <p:blipFill>
          <a:blip r:embed="rId1"/>
          <a:stretch/>
        </p:blipFill>
        <p:spPr>
          <a:xfrm>
            <a:off x="9871200" y="253800"/>
            <a:ext cx="1782720" cy="1007640"/>
          </a:xfrm>
          <a:prstGeom prst="rect">
            <a:avLst/>
          </a:prstGeom>
          <a:noFill/>
          <a:ln w="0">
            <a:noFill/>
          </a:ln>
        </p:spPr>
      </p:pic>
      <p:sp>
        <p:nvSpPr>
          <p:cNvPr id="394" name="PlaceHolder 2"/>
          <p:cNvSpPr>
            <a:spLocks noGrp="1"/>
          </p:cNvSpPr>
          <p:nvPr>
            <p:ph/>
          </p:nvPr>
        </p:nvSpPr>
        <p:spPr>
          <a:xfrm>
            <a:off x="780840" y="1745640"/>
            <a:ext cx="5023080" cy="4822920"/>
          </a:xfrm>
          <a:prstGeom prst="rect">
            <a:avLst/>
          </a:prstGeom>
          <a:noFill/>
          <a:ln w="0">
            <a:noFill/>
          </a:ln>
        </p:spPr>
        <p:txBody>
          <a:bodyPr lIns="0" rIns="0" tIns="45720" bIns="45720" anchor="t">
            <a:noAutofit/>
          </a:bodyPr>
          <a:p>
            <a:pPr indent="0" algn="just" defTabSz="914400">
              <a:lnSpc>
                <a:spcPct val="90000"/>
              </a:lnSpc>
              <a:spcBef>
                <a:spcPts val="1199"/>
              </a:spcBef>
              <a:spcAft>
                <a:spcPts val="201"/>
              </a:spcAft>
              <a:buNone/>
              <a:tabLst>
                <a:tab algn="l" pos="0"/>
              </a:tabLst>
            </a:pPr>
            <a:r>
              <a:rPr b="1" lang="tr-TR" sz="2800" strike="noStrike" u="none">
                <a:solidFill>
                  <a:schemeClr val="dk1"/>
                </a:solidFill>
                <a:uFillTx/>
                <a:latin typeface="Book Antiqua"/>
              </a:rPr>
              <a:t>Ecem Güçlük olayı. </a:t>
            </a:r>
            <a:endParaRPr b="0" lang="tr-TR" sz="2800" strike="noStrike" u="none">
              <a:solidFill>
                <a:srgbClr val="000000"/>
              </a:solidFill>
              <a:uFillTx/>
              <a:latin typeface="Arial"/>
            </a:endParaRPr>
          </a:p>
          <a:p>
            <a:pPr indent="0" algn="just" defTabSz="914400">
              <a:lnSpc>
                <a:spcPct val="90000"/>
              </a:lnSpc>
              <a:spcBef>
                <a:spcPts val="1199"/>
              </a:spcBef>
              <a:spcAft>
                <a:spcPts val="201"/>
              </a:spcAft>
              <a:buNone/>
              <a:tabLst>
                <a:tab algn="l" pos="0"/>
              </a:tabLst>
            </a:pPr>
            <a:r>
              <a:rPr b="0" lang="tr-TR" sz="2800" strike="noStrike" u="none">
                <a:solidFill>
                  <a:schemeClr val="dk1"/>
                </a:solidFill>
                <a:uFillTx/>
                <a:latin typeface="Book Antiqua"/>
              </a:rPr>
              <a:t>3 yıl önce evime giderken 4 kişi tarafından tecavüze uğradım diye sosyal medya platformları üzerinden paylaşım yapıldı. </a:t>
            </a:r>
            <a:endParaRPr b="0" lang="tr-TR" sz="2800" strike="noStrike" u="none">
              <a:solidFill>
                <a:srgbClr val="000000"/>
              </a:solidFill>
              <a:uFillTx/>
              <a:latin typeface="Arial"/>
            </a:endParaRPr>
          </a:p>
          <a:p>
            <a:pPr indent="0" algn="just" defTabSz="914400">
              <a:lnSpc>
                <a:spcPct val="90000"/>
              </a:lnSpc>
              <a:spcBef>
                <a:spcPts val="1199"/>
              </a:spcBef>
              <a:spcAft>
                <a:spcPts val="201"/>
              </a:spcAft>
              <a:buNone/>
              <a:tabLst>
                <a:tab algn="l" pos="0"/>
              </a:tabLst>
            </a:pPr>
            <a:r>
              <a:rPr b="0" lang="tr-TR" sz="2800" strike="noStrike" u="none">
                <a:solidFill>
                  <a:schemeClr val="dk1"/>
                </a:solidFill>
                <a:uFillTx/>
                <a:latin typeface="Book Antiqua"/>
              </a:rPr>
              <a:t>Burada birçok ünlü ve toplumda ön plana çıkmış kişiler de destek verdi. Bunun üzerine ülke gündemine geldi. Ama doğru olmadığı ortaya çıktı. </a:t>
            </a:r>
            <a:endParaRPr b="0" lang="tr-TR" sz="28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endParaRPr b="0" lang="tr-TR" sz="2800" strike="noStrike" u="none">
              <a:solidFill>
                <a:srgbClr val="000000"/>
              </a:solidFill>
              <a:uFillTx/>
              <a:latin typeface="Arial"/>
            </a:endParaRPr>
          </a:p>
        </p:txBody>
      </p:sp>
      <p:pic>
        <p:nvPicPr>
          <p:cNvPr id="395" name="Picture 2" descr="Ecem Güçlük kimdir? Ecem Güçlük erkek mi çıktı? İşte Ecem Güçlük olayının  perde arkası - Son Dakika Günün Haberleri"/>
          <p:cNvPicPr/>
          <p:nvPr/>
        </p:nvPicPr>
        <p:blipFill>
          <a:blip r:embed="rId2"/>
          <a:stretch/>
        </p:blipFill>
        <p:spPr>
          <a:xfrm>
            <a:off x="6230880" y="1745640"/>
            <a:ext cx="4995360" cy="4561200"/>
          </a:xfrm>
          <a:prstGeom prst="rect">
            <a:avLst/>
          </a:prstGeom>
          <a:noFill/>
          <a:ln w="0">
            <a:noFill/>
          </a:ln>
        </p:spPr>
      </p:pic>
      <p:sp>
        <p:nvSpPr>
          <p:cNvPr id="4" name="PlaceHolder 3"/>
          <p:cNvSpPr>
            <a:spLocks noGrp="1"/>
          </p:cNvSpPr>
          <p:nvPr>
            <p:ph type="sldNum" idx="20"/>
          </p:nvPr>
        </p:nvSpPr>
        <p:spPr/>
        <p:txBody>
          <a:bodyPr/>
          <a:p>
            <a:fld id="{2DFA2DA3-A582-4196-9C39-70DCE370F925}"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397" name="Picture 2" descr="MEB'den logo değişikliği"/>
          <p:cNvPicPr/>
          <p:nvPr/>
        </p:nvPicPr>
        <p:blipFill>
          <a:blip r:embed="rId1"/>
          <a:stretch/>
        </p:blipFill>
        <p:spPr>
          <a:xfrm>
            <a:off x="9871200" y="253800"/>
            <a:ext cx="1782720" cy="1007640"/>
          </a:xfrm>
          <a:prstGeom prst="rect">
            <a:avLst/>
          </a:prstGeom>
          <a:noFill/>
          <a:ln w="0">
            <a:noFill/>
          </a:ln>
        </p:spPr>
      </p:pic>
      <p:sp>
        <p:nvSpPr>
          <p:cNvPr id="398" name="PlaceHolder 2"/>
          <p:cNvSpPr>
            <a:spLocks noGrp="1"/>
          </p:cNvSpPr>
          <p:nvPr>
            <p:ph/>
          </p:nvPr>
        </p:nvSpPr>
        <p:spPr>
          <a:xfrm>
            <a:off x="780840" y="2142000"/>
            <a:ext cx="10431000" cy="2572920"/>
          </a:xfrm>
          <a:prstGeom prst="rect">
            <a:avLst/>
          </a:prstGeom>
          <a:noFill/>
          <a:ln w="0">
            <a:noFill/>
          </a:ln>
        </p:spPr>
        <p:txBody>
          <a:bodyPr lIns="0" rIns="0" tIns="45720" bIns="45720" anchor="t">
            <a:noAutofit/>
          </a:bodyPr>
          <a:p>
            <a:pPr marL="91440" indent="-91440" algn="just" defTabSz="914400">
              <a:lnSpc>
                <a:spcPct val="90000"/>
              </a:lnSpc>
              <a:spcBef>
                <a:spcPts val="1199"/>
              </a:spcBef>
              <a:spcAft>
                <a:spcPts val="201"/>
              </a:spcAft>
              <a:buClr>
                <a:srgbClr val="e48312"/>
              </a:buClr>
              <a:buFont typeface="Calibri"/>
              <a:buChar char=" "/>
            </a:pPr>
            <a:r>
              <a:rPr b="0" lang="tr-TR" sz="3200" strike="noStrike" u="none">
                <a:solidFill>
                  <a:schemeClr val="dk1"/>
                </a:solidFill>
                <a:uFillTx/>
                <a:latin typeface="Book Antiqua"/>
              </a:rPr>
              <a:t>Hatta Ecem Güçlük diye bir kişinin olmadığı paylaşımı yapanın erkek olduğu tespit edildi. </a:t>
            </a:r>
            <a:endParaRPr b="0" lang="tr-TR" sz="32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3200" strike="noStrike" u="none">
                <a:solidFill>
                  <a:schemeClr val="dk1"/>
                </a:solidFill>
                <a:uFillTx/>
                <a:latin typeface="Book Antiqua"/>
              </a:rPr>
              <a:t>35 Milyon kişi bu olaya/kurguya inandı.</a:t>
            </a:r>
            <a:endParaRPr b="0" lang="tr-TR" sz="32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3200" strike="noStrike" u="none">
                <a:solidFill>
                  <a:schemeClr val="dk1"/>
                </a:solidFill>
                <a:uFillTx/>
                <a:latin typeface="Book Antiqua"/>
              </a:rPr>
              <a:t>İletişim fakültesinde ders olarak okutulacak bir örnek..</a:t>
            </a:r>
            <a:endParaRPr b="0" lang="tr-TR" sz="3200" strike="noStrike" u="none">
              <a:solidFill>
                <a:srgbClr val="000000"/>
              </a:solidFill>
              <a:uFillTx/>
              <a:latin typeface="Arial"/>
            </a:endParaRPr>
          </a:p>
        </p:txBody>
      </p:sp>
      <p:sp>
        <p:nvSpPr>
          <p:cNvPr id="4" name="PlaceHolder 3"/>
          <p:cNvSpPr>
            <a:spLocks noGrp="1"/>
          </p:cNvSpPr>
          <p:nvPr>
            <p:ph type="sldNum" idx="20"/>
          </p:nvPr>
        </p:nvSpPr>
        <p:spPr/>
        <p:txBody>
          <a:bodyPr/>
          <a:p>
            <a:fld id="{8EC0FF38-E0C7-4286-A353-807AB8C04625}"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title"/>
          </p:nvPr>
        </p:nvSpPr>
        <p:spPr>
          <a:xfrm>
            <a:off x="2016000" y="94896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00" name="Picture 2" descr="MEB'den logo değişikliği"/>
          <p:cNvPicPr/>
          <p:nvPr/>
        </p:nvPicPr>
        <p:blipFill>
          <a:blip r:embed="rId1"/>
          <a:stretch/>
        </p:blipFill>
        <p:spPr>
          <a:xfrm>
            <a:off x="9871200" y="253800"/>
            <a:ext cx="1782720" cy="1007640"/>
          </a:xfrm>
          <a:prstGeom prst="rect">
            <a:avLst/>
          </a:prstGeom>
          <a:noFill/>
          <a:ln w="0">
            <a:noFill/>
          </a:ln>
        </p:spPr>
      </p:pic>
      <p:pic>
        <p:nvPicPr>
          <p:cNvPr id="401" name="Resim 10" descr="metin içeren bir resim&#10;&#10;Açıklama otomatik olarak oluşturuldu"/>
          <p:cNvPicPr/>
          <p:nvPr/>
        </p:nvPicPr>
        <p:blipFill>
          <a:blip r:embed="rId2"/>
          <a:stretch/>
        </p:blipFill>
        <p:spPr>
          <a:xfrm>
            <a:off x="1940760" y="1723320"/>
            <a:ext cx="8309520" cy="4588200"/>
          </a:xfrm>
          <a:prstGeom prst="rect">
            <a:avLst/>
          </a:prstGeom>
          <a:noFill/>
          <a:ln w="0">
            <a:noFill/>
          </a:ln>
        </p:spPr>
      </p:pic>
      <p:sp>
        <p:nvSpPr>
          <p:cNvPr id="3" name="PlaceHolder 2"/>
          <p:cNvSpPr>
            <a:spLocks noGrp="1"/>
          </p:cNvSpPr>
          <p:nvPr>
            <p:ph type="sldNum" idx="20"/>
          </p:nvPr>
        </p:nvSpPr>
        <p:spPr/>
        <p:txBody>
          <a:bodyPr/>
          <a:p>
            <a:fld id="{FAB22D93-2058-4B00-A764-A808F8C89E6E}"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2" name="Resim 6" descr=""/>
          <p:cNvPicPr/>
          <p:nvPr/>
        </p:nvPicPr>
        <p:blipFill>
          <a:blip r:embed="rId1"/>
          <a:stretch/>
        </p:blipFill>
        <p:spPr>
          <a:xfrm>
            <a:off x="585000" y="1552680"/>
            <a:ext cx="11320560" cy="4840200"/>
          </a:xfrm>
          <a:prstGeom prst="rect">
            <a:avLst/>
          </a:prstGeom>
          <a:noFill/>
          <a:ln w="0">
            <a:noFill/>
          </a:ln>
        </p:spPr>
      </p:pic>
      <p:sp>
        <p:nvSpPr>
          <p:cNvPr id="403"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04" name="Picture 2" descr="MEB'den logo değişikliği"/>
          <p:cNvPicPr/>
          <p:nvPr/>
        </p:nvPicPr>
        <p:blipFill>
          <a:blip r:embed="rId2"/>
          <a:stretch/>
        </p:blipFill>
        <p:spPr>
          <a:xfrm>
            <a:off x="9871200" y="253800"/>
            <a:ext cx="1782720" cy="1007640"/>
          </a:xfrm>
          <a:prstGeom prst="rect">
            <a:avLst/>
          </a:prstGeom>
          <a:noFill/>
          <a:ln w="0">
            <a:noFill/>
          </a:ln>
        </p:spPr>
      </p:pic>
      <p:sp>
        <p:nvSpPr>
          <p:cNvPr id="3" name="PlaceHolder 2"/>
          <p:cNvSpPr>
            <a:spLocks noGrp="1"/>
          </p:cNvSpPr>
          <p:nvPr>
            <p:ph type="sldNum" idx="20"/>
          </p:nvPr>
        </p:nvSpPr>
        <p:spPr/>
        <p:txBody>
          <a:bodyPr/>
          <a:p>
            <a:fld id="{044BC669-1C45-45AA-9684-58B2A244260B}"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06" name="Picture 2" descr="MEB'den logo değişikliği"/>
          <p:cNvPicPr/>
          <p:nvPr/>
        </p:nvPicPr>
        <p:blipFill>
          <a:blip r:embed="rId1"/>
          <a:stretch/>
        </p:blipFill>
        <p:spPr>
          <a:xfrm>
            <a:off x="9871200" y="253800"/>
            <a:ext cx="1782720" cy="1007640"/>
          </a:xfrm>
          <a:prstGeom prst="rect">
            <a:avLst/>
          </a:prstGeom>
          <a:noFill/>
          <a:ln w="0">
            <a:noFill/>
          </a:ln>
        </p:spPr>
      </p:pic>
      <p:pic>
        <p:nvPicPr>
          <p:cNvPr id="407" name="Resim 2" descr=""/>
          <p:cNvPicPr/>
          <p:nvPr/>
        </p:nvPicPr>
        <p:blipFill>
          <a:blip r:embed="rId2"/>
          <a:stretch/>
        </p:blipFill>
        <p:spPr>
          <a:xfrm>
            <a:off x="295920" y="1710360"/>
            <a:ext cx="11686320" cy="4611600"/>
          </a:xfrm>
          <a:prstGeom prst="rect">
            <a:avLst/>
          </a:prstGeom>
          <a:noFill/>
          <a:ln w="0">
            <a:noFill/>
          </a:ln>
        </p:spPr>
      </p:pic>
      <p:sp>
        <p:nvSpPr>
          <p:cNvPr id="3" name="PlaceHolder 2"/>
          <p:cNvSpPr>
            <a:spLocks noGrp="1"/>
          </p:cNvSpPr>
          <p:nvPr>
            <p:ph type="sldNum" idx="20"/>
          </p:nvPr>
        </p:nvSpPr>
        <p:spPr/>
        <p:txBody>
          <a:bodyPr/>
          <a:p>
            <a:fld id="{1FFE57C4-B7FA-4029-BF41-FB47161365A4}"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31" name="Picture 2" descr="MEB'den logo değişikliği"/>
          <p:cNvPicPr/>
          <p:nvPr/>
        </p:nvPicPr>
        <p:blipFill>
          <a:blip r:embed="rId1"/>
          <a:stretch/>
        </p:blipFill>
        <p:spPr>
          <a:xfrm>
            <a:off x="9871200" y="253800"/>
            <a:ext cx="1782720" cy="1007640"/>
          </a:xfrm>
          <a:prstGeom prst="rect">
            <a:avLst/>
          </a:prstGeom>
          <a:noFill/>
          <a:ln w="0">
            <a:noFill/>
          </a:ln>
        </p:spPr>
      </p:pic>
      <p:sp>
        <p:nvSpPr>
          <p:cNvPr id="132" name="İçerik Yer Tutucusu 2"/>
          <p:cNvSpPr/>
          <p:nvPr/>
        </p:nvSpPr>
        <p:spPr>
          <a:xfrm>
            <a:off x="625680" y="1758960"/>
            <a:ext cx="5530680" cy="17233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1" lang="tr-TR" sz="2800" strike="noStrike" u="sng">
                <a:solidFill>
                  <a:schemeClr val="dk1">
                    <a:lumMod val="75000"/>
                    <a:lumOff val="25000"/>
                  </a:schemeClr>
                </a:solidFill>
                <a:uFillTx/>
                <a:latin typeface="Calibri"/>
                <a:ea typeface="Calibri"/>
              </a:rPr>
              <a:t>Sosyal duygusal beceriler</a:t>
            </a:r>
            <a:r>
              <a:rPr b="1" lang="tr-TR" sz="2800" strike="noStrike" u="none">
                <a:solidFill>
                  <a:schemeClr val="dk1">
                    <a:lumMod val="75000"/>
                    <a:lumOff val="25000"/>
                  </a:schemeClr>
                </a:solidFill>
                <a:uFillTx/>
                <a:latin typeface="Calibri"/>
                <a:ea typeface="Calibri"/>
              </a:rPr>
              <a:t> </a:t>
            </a:r>
            <a:r>
              <a:rPr b="0" lang="tr-TR" sz="2800" strike="noStrike" u="none">
                <a:solidFill>
                  <a:schemeClr val="dk1">
                    <a:lumMod val="75000"/>
                    <a:lumOff val="25000"/>
                  </a:schemeClr>
                </a:solidFill>
                <a:uFillTx/>
                <a:latin typeface="Calibri"/>
                <a:ea typeface="Calibri"/>
              </a:rPr>
              <a:t>ise; bireylerin yaşantısında sosyal hayata uyum sağlaması, duygularını anlayarak onları kontrol edebilmesi ve bu özelliklere dayalı olarak kendini ifade edebilmesi için gerekli özellikler olarak tanımlanmaktadır.</a:t>
            </a:r>
            <a:endParaRPr b="0" lang="tr-TR" sz="2800" strike="noStrike" u="none">
              <a:solidFill>
                <a:srgbClr val="000000"/>
              </a:solidFill>
              <a:uFillTx/>
              <a:latin typeface="Arial"/>
            </a:endParaRPr>
          </a:p>
          <a:p>
            <a:pPr defTabSz="914400">
              <a:lnSpc>
                <a:spcPct val="90000"/>
              </a:lnSpc>
              <a:tabLst>
                <a:tab algn="l" pos="0"/>
              </a:tabLst>
            </a:pPr>
            <a:r>
              <a:rPr b="0" lang="tr-TR" sz="2800" strike="noStrike" u="none">
                <a:solidFill>
                  <a:schemeClr val="dk1">
                    <a:lumMod val="75000"/>
                    <a:lumOff val="25000"/>
                  </a:schemeClr>
                </a:solidFill>
                <a:uFillTx/>
                <a:latin typeface="Calibri"/>
                <a:ea typeface="Calibri"/>
              </a:rPr>
              <a:t>                                       </a:t>
            </a:r>
            <a:r>
              <a:rPr b="0" lang="tr-TR" sz="2800" strike="noStrike" u="sng">
                <a:solidFill>
                  <a:schemeClr val="dk1">
                    <a:lumMod val="75000"/>
                    <a:lumOff val="25000"/>
                  </a:schemeClr>
                </a:solidFill>
                <a:uFillTx/>
                <a:latin typeface="Calibri"/>
                <a:ea typeface="Calibri"/>
              </a:rPr>
              <a:t>(Elias vd., 1997)</a:t>
            </a:r>
            <a:endParaRPr b="0" lang="tr-TR" sz="2800" strike="noStrike" u="none">
              <a:solidFill>
                <a:srgbClr val="000000"/>
              </a:solidFill>
              <a:uFillTx/>
              <a:latin typeface="Arial"/>
            </a:endParaRPr>
          </a:p>
        </p:txBody>
      </p:sp>
      <p:sp>
        <p:nvSpPr>
          <p:cNvPr id="133" name="Dikdörtgen 5"/>
          <p:cNvSpPr/>
          <p:nvPr/>
        </p:nvSpPr>
        <p:spPr>
          <a:xfrm>
            <a:off x="6309360" y="4892040"/>
            <a:ext cx="5320080" cy="118692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0" lang="tr-TR" sz="1800" strike="noStrike" u="none">
                <a:solidFill>
                  <a:srgbClr val="323f4f"/>
                </a:solidFill>
                <a:uFillTx/>
                <a:latin typeface="Calibri"/>
              </a:rPr>
              <a:t>Sosyal duygusal becerilerin, çocukların genel gelişimini, </a:t>
            </a:r>
            <a:endParaRPr b="0" lang="tr-TR" sz="1800" strike="noStrike" u="none">
              <a:solidFill>
                <a:srgbClr val="000000"/>
              </a:solidFill>
              <a:uFillTx/>
              <a:latin typeface="Arial"/>
            </a:endParaRPr>
          </a:p>
          <a:p>
            <a:pPr algn="just" defTabSz="457200">
              <a:lnSpc>
                <a:spcPct val="100000"/>
              </a:lnSpc>
            </a:pPr>
            <a:r>
              <a:rPr b="0" lang="tr-TR" sz="1800" strike="noStrike" u="none">
                <a:solidFill>
                  <a:srgbClr val="323f4f"/>
                </a:solidFill>
                <a:uFillTx/>
                <a:latin typeface="Calibri"/>
              </a:rPr>
              <a:t>zihinsel sağlığını ve </a:t>
            </a:r>
            <a:r>
              <a:rPr b="1" lang="tr-TR" sz="1800" strike="noStrike" u="sng">
                <a:solidFill>
                  <a:srgbClr val="ff0000"/>
                </a:solidFill>
                <a:uFillTx/>
                <a:latin typeface="Calibri"/>
              </a:rPr>
              <a:t>akademik başarılını</a:t>
            </a:r>
            <a:r>
              <a:rPr b="1" lang="tr-TR" sz="1800" strike="noStrike" u="none">
                <a:solidFill>
                  <a:srgbClr val="323f4f"/>
                </a:solidFill>
                <a:uFillTx/>
                <a:latin typeface="Calibri"/>
              </a:rPr>
              <a:t> </a:t>
            </a:r>
            <a:r>
              <a:rPr b="0" lang="tr-TR" sz="1800" strike="noStrike" u="none">
                <a:solidFill>
                  <a:srgbClr val="323f4f"/>
                </a:solidFill>
                <a:uFillTx/>
                <a:latin typeface="Calibri"/>
              </a:rPr>
              <a:t>büyük ölçüde</a:t>
            </a:r>
            <a:endParaRPr b="0" lang="tr-TR" sz="1800" strike="noStrike" u="none">
              <a:solidFill>
                <a:srgbClr val="000000"/>
              </a:solidFill>
              <a:uFillTx/>
              <a:latin typeface="Arial"/>
            </a:endParaRPr>
          </a:p>
          <a:p>
            <a:pPr algn="just" defTabSz="457200">
              <a:lnSpc>
                <a:spcPct val="100000"/>
              </a:lnSpc>
            </a:pPr>
            <a:r>
              <a:rPr b="0" lang="tr-TR" sz="1800" strike="noStrike" u="none">
                <a:solidFill>
                  <a:srgbClr val="323f4f"/>
                </a:solidFill>
                <a:uFillTx/>
                <a:latin typeface="Calibri"/>
              </a:rPr>
              <a:t>etkilediği görülmektedir.                  </a:t>
            </a:r>
            <a:endParaRPr b="0" lang="tr-TR" sz="1800" strike="noStrike" u="none">
              <a:solidFill>
                <a:srgbClr val="000000"/>
              </a:solidFill>
              <a:uFillTx/>
              <a:latin typeface="Arial"/>
            </a:endParaRPr>
          </a:p>
          <a:p>
            <a:pPr algn="just" defTabSz="457200">
              <a:lnSpc>
                <a:spcPct val="100000"/>
              </a:lnSpc>
            </a:pPr>
            <a:r>
              <a:rPr b="0" lang="tr-TR" sz="1800" strike="noStrike" u="none">
                <a:solidFill>
                  <a:srgbClr val="323f4f"/>
                </a:solidFill>
                <a:uFillTx/>
                <a:latin typeface="Calibri"/>
              </a:rPr>
              <a:t>(Cristovao, Candeias ve Verdasca, 2020)</a:t>
            </a:r>
            <a:endParaRPr b="0" lang="tr-TR" sz="1800" strike="noStrike" u="none">
              <a:solidFill>
                <a:srgbClr val="000000"/>
              </a:solidFill>
              <a:uFillTx/>
              <a:latin typeface="Arial"/>
            </a:endParaRPr>
          </a:p>
        </p:txBody>
      </p:sp>
      <p:pic>
        <p:nvPicPr>
          <p:cNvPr id="134" name="Resim 7" descr=""/>
          <p:cNvPicPr/>
          <p:nvPr/>
        </p:nvPicPr>
        <p:blipFill>
          <a:blip r:embed="rId2"/>
          <a:stretch/>
        </p:blipFill>
        <p:spPr>
          <a:xfrm>
            <a:off x="6464880" y="1852920"/>
            <a:ext cx="5009400" cy="2513880"/>
          </a:xfrm>
          <a:prstGeom prst="rect">
            <a:avLst/>
          </a:prstGeom>
          <a:noFill/>
          <a:ln w="0">
            <a:noFill/>
          </a:ln>
        </p:spPr>
      </p:pic>
      <p:sp>
        <p:nvSpPr>
          <p:cNvPr id="3" name="PlaceHolder 2"/>
          <p:cNvSpPr>
            <a:spLocks noGrp="1"/>
          </p:cNvSpPr>
          <p:nvPr>
            <p:ph type="sldNum" idx="20"/>
          </p:nvPr>
        </p:nvSpPr>
        <p:spPr/>
        <p:txBody>
          <a:bodyPr/>
          <a:p>
            <a:fld id="{5C6621A8-CBDD-4828-8088-855DEA4C6F20}"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09" name="Picture 2" descr="MEB'den logo değişikliği"/>
          <p:cNvPicPr/>
          <p:nvPr/>
        </p:nvPicPr>
        <p:blipFill>
          <a:blip r:embed="rId1"/>
          <a:stretch/>
        </p:blipFill>
        <p:spPr>
          <a:xfrm>
            <a:off x="9871200" y="253800"/>
            <a:ext cx="1782720" cy="1007640"/>
          </a:xfrm>
          <a:prstGeom prst="rect">
            <a:avLst/>
          </a:prstGeom>
          <a:noFill/>
          <a:ln w="0">
            <a:noFill/>
          </a:ln>
        </p:spPr>
      </p:pic>
      <p:sp>
        <p:nvSpPr>
          <p:cNvPr id="410" name="Dikdörtgen 2"/>
          <p:cNvSpPr/>
          <p:nvPr/>
        </p:nvSpPr>
        <p:spPr>
          <a:xfrm>
            <a:off x="1242360" y="17899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4.3. Dijital Vatandaşlık Kavramı</a:t>
            </a:r>
            <a:endParaRPr b="0" lang="tr-TR" sz="2800" strike="noStrike" u="none">
              <a:solidFill>
                <a:srgbClr val="000000"/>
              </a:solidFill>
              <a:uFillTx/>
              <a:latin typeface="Arial"/>
            </a:endParaRPr>
          </a:p>
        </p:txBody>
      </p:sp>
      <p:sp>
        <p:nvSpPr>
          <p:cNvPr id="411" name="İçerik Yer Tutucusu 2"/>
          <p:cNvSpPr/>
          <p:nvPr/>
        </p:nvSpPr>
        <p:spPr>
          <a:xfrm>
            <a:off x="780840" y="2370240"/>
            <a:ext cx="10513440" cy="3420360"/>
          </a:xfrm>
          <a:prstGeom prst="rect">
            <a:avLst/>
          </a:prstGeom>
          <a:noFill/>
          <a:ln w="0">
            <a:noFill/>
          </a:ln>
        </p:spPr>
        <p:style>
          <a:lnRef idx="0"/>
          <a:fillRef idx="0"/>
          <a:effectRef idx="0"/>
          <a:fontRef idx="minor"/>
        </p:style>
        <p:txBody>
          <a:bodyPr lIns="0" rIns="0" tIns="45000" bIns="45000" anchor="t">
            <a:noAutofit/>
          </a:bodyPr>
          <a:p>
            <a:pPr marL="91440" indent="-91440" algn="just" defTabSz="914400">
              <a:lnSpc>
                <a:spcPct val="90000"/>
              </a:lnSpc>
              <a:spcBef>
                <a:spcPts val="1199"/>
              </a:spcBef>
              <a:spcAft>
                <a:spcPts val="201"/>
              </a:spcAft>
              <a:buClr>
                <a:srgbClr val="e48312"/>
              </a:buClr>
              <a:buFont typeface="Calibri"/>
              <a:buChar char=" "/>
            </a:pPr>
            <a:r>
              <a:rPr b="1" lang="tr-TR" sz="2500" strike="noStrike" u="sng">
                <a:solidFill>
                  <a:srgbClr val="ff0000"/>
                </a:solidFill>
                <a:uFillTx/>
                <a:latin typeface="Calibri"/>
              </a:rPr>
              <a:t>Dijital vatandaşlık,</a:t>
            </a:r>
            <a:r>
              <a:rPr b="1" lang="tr-TR" sz="2500" strike="noStrike" u="none">
                <a:solidFill>
                  <a:srgbClr val="ff0000"/>
                </a:solidFill>
                <a:uFillTx/>
                <a:latin typeface="Calibri"/>
              </a:rPr>
              <a:t> </a:t>
            </a:r>
            <a:r>
              <a:rPr b="0" lang="tr-TR" sz="2500" strike="noStrike" u="none">
                <a:solidFill>
                  <a:schemeClr val="dk1">
                    <a:lumMod val="75000"/>
                    <a:lumOff val="25000"/>
                  </a:schemeClr>
                </a:solidFill>
                <a:uFillTx/>
                <a:latin typeface="Calibri"/>
              </a:rPr>
              <a:t>öncelikle teknolojiyi ve ardından teknolojiyle beraber hayatımıza giren </a:t>
            </a:r>
            <a:r>
              <a:rPr b="1" lang="tr-TR" sz="2500" strike="noStrike" u="none">
                <a:solidFill>
                  <a:schemeClr val="dk1">
                    <a:lumMod val="75000"/>
                    <a:lumOff val="25000"/>
                  </a:schemeClr>
                </a:solidFill>
                <a:uFillTx/>
                <a:latin typeface="Calibri"/>
              </a:rPr>
              <a:t>dijital araçları doğru kullanmasını bilen, etik kurallara ve kişi haklarına dijital platformda da saygı duyan ve bu araçları güvenlikle ve sorumluluk bilinciyle kullanmasını bilen kişiler</a:t>
            </a:r>
            <a:r>
              <a:rPr b="0" lang="tr-TR" sz="2500" strike="noStrike" u="none">
                <a:solidFill>
                  <a:schemeClr val="dk1">
                    <a:lumMod val="75000"/>
                    <a:lumOff val="25000"/>
                  </a:schemeClr>
                </a:solidFill>
                <a:uFillTx/>
                <a:latin typeface="Calibri"/>
              </a:rPr>
              <a:t> olarak tanımlanmaktadır (Çubukçu, Bayzan, 2013).</a:t>
            </a:r>
            <a:endParaRPr b="0" lang="tr-TR" sz="25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500" strike="noStrike" u="none">
                <a:solidFill>
                  <a:schemeClr val="dk1">
                    <a:lumMod val="75000"/>
                    <a:lumOff val="25000"/>
                  </a:schemeClr>
                </a:solidFill>
                <a:uFillTx/>
                <a:latin typeface="Calibri"/>
              </a:rPr>
              <a:t>Bir </a:t>
            </a:r>
            <a:r>
              <a:rPr b="1" lang="tr-TR" sz="2500" strike="noStrike" u="sng">
                <a:solidFill>
                  <a:srgbClr val="ff0000"/>
                </a:solidFill>
                <a:uFillTx/>
                <a:latin typeface="Calibri"/>
              </a:rPr>
              <a:t>diğer tanımda</a:t>
            </a:r>
            <a:r>
              <a:rPr b="1" lang="tr-TR" sz="2500" strike="noStrike" u="none">
                <a:solidFill>
                  <a:srgbClr val="ff0000"/>
                </a:solidFill>
                <a:uFillTx/>
                <a:latin typeface="Calibri"/>
              </a:rPr>
              <a:t> </a:t>
            </a:r>
            <a:r>
              <a:rPr b="0" lang="tr-TR" sz="2500" strike="noStrike" u="none">
                <a:solidFill>
                  <a:schemeClr val="dk1">
                    <a:lumMod val="75000"/>
                    <a:lumOff val="25000"/>
                  </a:schemeClr>
                </a:solidFill>
                <a:uFillTx/>
                <a:latin typeface="Calibri"/>
              </a:rPr>
              <a:t>ise, </a:t>
            </a:r>
            <a:r>
              <a:rPr b="1" lang="tr-TR" sz="2500" strike="noStrike" u="none">
                <a:solidFill>
                  <a:schemeClr val="dk1">
                    <a:lumMod val="75000"/>
                    <a:lumOff val="25000"/>
                  </a:schemeClr>
                </a:solidFill>
                <a:uFillTx/>
                <a:latin typeface="Calibri"/>
              </a:rPr>
              <a:t>teknoloji kullanımı ile ilgili dijital dünyayı kullanan vatandaşların sorumluluk sahibi davranış normları </a:t>
            </a:r>
            <a:r>
              <a:rPr b="0" lang="tr-TR" sz="2500" strike="noStrike" u="none">
                <a:solidFill>
                  <a:schemeClr val="dk1">
                    <a:lumMod val="75000"/>
                    <a:lumOff val="25000"/>
                  </a:schemeClr>
                </a:solidFill>
                <a:uFillTx/>
                <a:latin typeface="Calibri"/>
              </a:rPr>
              <a:t>olarak ifade edilmektedir (Mossberger, Tolbert, &amp; S. McNeal, 2007).</a:t>
            </a:r>
            <a:endParaRPr b="0" lang="tr-TR" sz="2500" strike="noStrike" u="none">
              <a:solidFill>
                <a:srgbClr val="000000"/>
              </a:solidFill>
              <a:uFillTx/>
              <a:latin typeface="Arial"/>
            </a:endParaRPr>
          </a:p>
        </p:txBody>
      </p:sp>
      <p:sp>
        <p:nvSpPr>
          <p:cNvPr id="3" name="PlaceHolder 2"/>
          <p:cNvSpPr>
            <a:spLocks noGrp="1"/>
          </p:cNvSpPr>
          <p:nvPr>
            <p:ph type="sldNum" idx="20"/>
          </p:nvPr>
        </p:nvSpPr>
        <p:spPr/>
        <p:txBody>
          <a:bodyPr/>
          <a:p>
            <a:fld id="{391E0AF9-CA08-400B-9DCC-E8AB9F145027}"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title"/>
          </p:nvPr>
        </p:nvSpPr>
        <p:spPr>
          <a:xfrm>
            <a:off x="2003040" y="56232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13" name="Picture 2" descr="MEB'den logo değişikliği"/>
          <p:cNvPicPr/>
          <p:nvPr/>
        </p:nvPicPr>
        <p:blipFill>
          <a:blip r:embed="rId1"/>
          <a:stretch/>
        </p:blipFill>
        <p:spPr>
          <a:xfrm>
            <a:off x="9871200" y="253800"/>
            <a:ext cx="1782720" cy="1007640"/>
          </a:xfrm>
          <a:prstGeom prst="rect">
            <a:avLst/>
          </a:prstGeom>
          <a:noFill/>
          <a:ln w="0">
            <a:noFill/>
          </a:ln>
        </p:spPr>
      </p:pic>
      <p:sp>
        <p:nvSpPr>
          <p:cNvPr id="414" name="Dikdörtgen 2"/>
          <p:cNvSpPr/>
          <p:nvPr/>
        </p:nvSpPr>
        <p:spPr>
          <a:xfrm>
            <a:off x="1839240" y="1162800"/>
            <a:ext cx="817668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Dijital Vatandaşlık Kavramının Kapsamı (9 Boyutu)</a:t>
            </a:r>
            <a:endParaRPr b="0" lang="tr-TR" sz="2800" strike="noStrike" u="none">
              <a:solidFill>
                <a:srgbClr val="000000"/>
              </a:solidFill>
              <a:uFillTx/>
              <a:latin typeface="Arial"/>
            </a:endParaRPr>
          </a:p>
        </p:txBody>
      </p:sp>
      <p:sp>
        <p:nvSpPr>
          <p:cNvPr id="415" name="Dikdörtgen: Köşeleri Yuvarlatılmış 5"/>
          <p:cNvSpPr/>
          <p:nvPr/>
        </p:nvSpPr>
        <p:spPr>
          <a:xfrm>
            <a:off x="569880" y="185544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500" strike="noStrike" u="none">
                <a:solidFill>
                  <a:schemeClr val="lt1"/>
                </a:solidFill>
                <a:uFillTx/>
                <a:latin typeface="Calibri"/>
              </a:rPr>
              <a:t>DİJİTAL SAĞLIK</a:t>
            </a:r>
            <a:endParaRPr b="0" lang="tr-TR" sz="2500" strike="noStrike" u="none">
              <a:solidFill>
                <a:srgbClr val="ffffff"/>
              </a:solidFill>
              <a:uFillTx/>
              <a:latin typeface="Arial"/>
            </a:endParaRPr>
          </a:p>
        </p:txBody>
      </p:sp>
      <p:sp>
        <p:nvSpPr>
          <p:cNvPr id="416" name="Dikdörtgen: Köşeleri Yuvarlatılmış 10"/>
          <p:cNvSpPr/>
          <p:nvPr/>
        </p:nvSpPr>
        <p:spPr>
          <a:xfrm>
            <a:off x="3173400" y="183852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500" strike="noStrike" u="none">
                <a:solidFill>
                  <a:schemeClr val="lt1"/>
                </a:solidFill>
                <a:uFillTx/>
                <a:latin typeface="Calibri"/>
              </a:rPr>
              <a:t>DİJİTAL GÜVENLİK</a:t>
            </a:r>
            <a:endParaRPr b="0" lang="tr-TR" sz="2500" strike="noStrike" u="none">
              <a:solidFill>
                <a:srgbClr val="ffffff"/>
              </a:solidFill>
              <a:uFillTx/>
              <a:latin typeface="Arial"/>
            </a:endParaRPr>
          </a:p>
        </p:txBody>
      </p:sp>
      <p:sp>
        <p:nvSpPr>
          <p:cNvPr id="417" name="Dikdörtgen: Köşeleri Yuvarlatılmış 11"/>
          <p:cNvSpPr/>
          <p:nvPr/>
        </p:nvSpPr>
        <p:spPr>
          <a:xfrm>
            <a:off x="6193080" y="187164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200" strike="noStrike" u="none">
                <a:solidFill>
                  <a:schemeClr val="lt1"/>
                </a:solidFill>
                <a:uFillTx/>
                <a:latin typeface="Calibri"/>
              </a:rPr>
              <a:t>DİJİTAL HAK ve SORUMLULUK</a:t>
            </a:r>
            <a:endParaRPr b="0" lang="tr-TR" sz="2200" strike="noStrike" u="none">
              <a:solidFill>
                <a:srgbClr val="ffffff"/>
              </a:solidFill>
              <a:uFillTx/>
              <a:latin typeface="Arial"/>
            </a:endParaRPr>
          </a:p>
        </p:txBody>
      </p:sp>
      <p:sp>
        <p:nvSpPr>
          <p:cNvPr id="418" name="Dikdörtgen: Köşeleri Yuvarlatılmış 12"/>
          <p:cNvSpPr/>
          <p:nvPr/>
        </p:nvSpPr>
        <p:spPr>
          <a:xfrm>
            <a:off x="8761680" y="185508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500" strike="noStrike" u="none">
                <a:solidFill>
                  <a:schemeClr val="lt1"/>
                </a:solidFill>
                <a:uFillTx/>
                <a:latin typeface="Calibri"/>
              </a:rPr>
              <a:t>DİJİTAL ETİK</a:t>
            </a:r>
            <a:endParaRPr b="0" lang="tr-TR" sz="2500" strike="noStrike" u="none">
              <a:solidFill>
                <a:srgbClr val="ffffff"/>
              </a:solidFill>
              <a:uFillTx/>
              <a:latin typeface="Arial"/>
            </a:endParaRPr>
          </a:p>
        </p:txBody>
      </p:sp>
      <p:sp>
        <p:nvSpPr>
          <p:cNvPr id="419" name="Dikdörtgen: Köşeleri Yuvarlatılmış 13"/>
          <p:cNvSpPr/>
          <p:nvPr/>
        </p:nvSpPr>
        <p:spPr>
          <a:xfrm>
            <a:off x="569880" y="331956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500" strike="noStrike" u="none">
                <a:solidFill>
                  <a:schemeClr val="lt1"/>
                </a:solidFill>
                <a:uFillTx/>
                <a:latin typeface="Calibri"/>
              </a:rPr>
              <a:t>DİJİTAL KANUN</a:t>
            </a:r>
            <a:endParaRPr b="0" lang="tr-TR" sz="2500" strike="noStrike" u="none">
              <a:solidFill>
                <a:srgbClr val="ffffff"/>
              </a:solidFill>
              <a:uFillTx/>
              <a:latin typeface="Arial"/>
            </a:endParaRPr>
          </a:p>
        </p:txBody>
      </p:sp>
      <p:sp>
        <p:nvSpPr>
          <p:cNvPr id="420" name="Dikdörtgen: Köşeleri Yuvarlatılmış 14"/>
          <p:cNvSpPr/>
          <p:nvPr/>
        </p:nvSpPr>
        <p:spPr>
          <a:xfrm>
            <a:off x="3173400" y="330264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500" strike="noStrike" u="none">
                <a:solidFill>
                  <a:schemeClr val="lt1"/>
                </a:solidFill>
                <a:uFillTx/>
                <a:latin typeface="Calibri"/>
              </a:rPr>
              <a:t>DİJİTAL İLETİŞİM</a:t>
            </a:r>
            <a:endParaRPr b="0" lang="tr-TR" sz="2500" strike="noStrike" u="none">
              <a:solidFill>
                <a:srgbClr val="ffffff"/>
              </a:solidFill>
              <a:uFillTx/>
              <a:latin typeface="Arial"/>
            </a:endParaRPr>
          </a:p>
        </p:txBody>
      </p:sp>
      <p:sp>
        <p:nvSpPr>
          <p:cNvPr id="421" name="Dikdörtgen: Köşeleri Yuvarlatılmış 15"/>
          <p:cNvSpPr/>
          <p:nvPr/>
        </p:nvSpPr>
        <p:spPr>
          <a:xfrm>
            <a:off x="6193080" y="333612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400" strike="noStrike" u="none">
                <a:solidFill>
                  <a:schemeClr val="lt1"/>
                </a:solidFill>
                <a:uFillTx/>
                <a:latin typeface="Calibri"/>
              </a:rPr>
              <a:t>DİJİTAL OKUR YAZARLIK</a:t>
            </a:r>
            <a:endParaRPr b="0" lang="tr-TR" sz="2400" strike="noStrike" u="none">
              <a:solidFill>
                <a:srgbClr val="ffffff"/>
              </a:solidFill>
              <a:uFillTx/>
              <a:latin typeface="Arial"/>
            </a:endParaRPr>
          </a:p>
        </p:txBody>
      </p:sp>
      <p:sp>
        <p:nvSpPr>
          <p:cNvPr id="422" name="Dikdörtgen: Köşeleri Yuvarlatılmış 16"/>
          <p:cNvSpPr/>
          <p:nvPr/>
        </p:nvSpPr>
        <p:spPr>
          <a:xfrm>
            <a:off x="8761680" y="332784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500" strike="noStrike" u="none">
                <a:solidFill>
                  <a:schemeClr val="lt1"/>
                </a:solidFill>
                <a:uFillTx/>
                <a:latin typeface="Calibri"/>
              </a:rPr>
              <a:t>DİJİTAL ERİŞİM</a:t>
            </a:r>
            <a:endParaRPr b="0" lang="tr-TR" sz="2500" strike="noStrike" u="none">
              <a:solidFill>
                <a:srgbClr val="ffffff"/>
              </a:solidFill>
              <a:uFillTx/>
              <a:latin typeface="Arial"/>
            </a:endParaRPr>
          </a:p>
        </p:txBody>
      </p:sp>
      <p:sp>
        <p:nvSpPr>
          <p:cNvPr id="423" name="Dikdörtgen: Köşeleri Yuvarlatılmış 17"/>
          <p:cNvSpPr/>
          <p:nvPr/>
        </p:nvSpPr>
        <p:spPr>
          <a:xfrm>
            <a:off x="4646880" y="4823640"/>
            <a:ext cx="2106360" cy="1277640"/>
          </a:xfrm>
          <a:prstGeom prst="roundRect">
            <a:avLst>
              <a:gd name="adj" fmla="val 16667"/>
            </a:avLst>
          </a:prstGeom>
          <a:solidFill>
            <a:srgbClr val="e48312"/>
          </a:solidFill>
          <a:ln>
            <a:solidFill>
              <a:srgbClr val="a8600d"/>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r>
              <a:rPr b="1" lang="tr-TR" sz="2500" strike="noStrike" u="none">
                <a:solidFill>
                  <a:schemeClr val="lt1"/>
                </a:solidFill>
                <a:uFillTx/>
                <a:latin typeface="Calibri"/>
              </a:rPr>
              <a:t>DİJİTAL TİCARET</a:t>
            </a:r>
            <a:endParaRPr b="0" lang="tr-TR" sz="2500" strike="noStrike" u="none">
              <a:solidFill>
                <a:srgbClr val="ffffff"/>
              </a:solidFill>
              <a:uFillTx/>
              <a:latin typeface="Arial"/>
            </a:endParaRPr>
          </a:p>
        </p:txBody>
      </p:sp>
      <p:sp>
        <p:nvSpPr>
          <p:cNvPr id="424" name="Unvan 1"/>
          <p:cNvSpPr/>
          <p:nvPr/>
        </p:nvSpPr>
        <p:spPr>
          <a:xfrm>
            <a:off x="569880" y="2149920"/>
            <a:ext cx="2106360" cy="626040"/>
          </a:xfrm>
          <a:prstGeom prst="rect">
            <a:avLst/>
          </a:prstGeom>
          <a:noFill/>
          <a:ln w="0">
            <a:noFill/>
          </a:ln>
        </p:spPr>
        <p:style>
          <a:lnRef idx="0"/>
          <a:fillRef idx="0"/>
          <a:effectRef idx="0"/>
          <a:fontRef idx="minor"/>
        </p:style>
        <p:txBody>
          <a:bodyPr lIns="90000" rIns="90000" tIns="45000" bIns="45000" anchor="b">
            <a:noAutofit/>
          </a:bodyPr>
          <a:p>
            <a:pPr algn="ctr" defTabSz="914400">
              <a:lnSpc>
                <a:spcPct val="85000"/>
              </a:lnSpc>
            </a:pPr>
            <a:endParaRPr b="1" lang="tr-TR" sz="2200" spc="-51" strike="noStrike" u="none">
              <a:solidFill>
                <a:schemeClr val="dk1">
                  <a:lumMod val="75000"/>
                  <a:lumOff val="25000"/>
                </a:schemeClr>
              </a:solidFill>
              <a:uFillTx/>
              <a:latin typeface="Calibri Light"/>
            </a:endParaRPr>
          </a:p>
        </p:txBody>
      </p:sp>
      <p:sp>
        <p:nvSpPr>
          <p:cNvPr id="3" name="PlaceHolder 2"/>
          <p:cNvSpPr>
            <a:spLocks noGrp="1"/>
          </p:cNvSpPr>
          <p:nvPr>
            <p:ph type="sldNum" idx="20"/>
          </p:nvPr>
        </p:nvSpPr>
        <p:spPr/>
        <p:txBody>
          <a:bodyPr/>
          <a:p>
            <a:fld id="{5FEDC6FC-C5E1-4773-AAA9-668AC52F258F}"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26" name="Picture 2" descr="MEB'den logo değişikliği"/>
          <p:cNvPicPr/>
          <p:nvPr/>
        </p:nvPicPr>
        <p:blipFill>
          <a:blip r:embed="rId1"/>
          <a:stretch/>
        </p:blipFill>
        <p:spPr>
          <a:xfrm>
            <a:off x="9871200" y="253800"/>
            <a:ext cx="1782720" cy="1007640"/>
          </a:xfrm>
          <a:prstGeom prst="rect">
            <a:avLst/>
          </a:prstGeom>
          <a:noFill/>
          <a:ln w="0">
            <a:noFill/>
          </a:ln>
        </p:spPr>
      </p:pic>
      <p:sp>
        <p:nvSpPr>
          <p:cNvPr id="427" name="Dikdörtgen 2"/>
          <p:cNvSpPr/>
          <p:nvPr/>
        </p:nvSpPr>
        <p:spPr>
          <a:xfrm>
            <a:off x="1242360" y="17899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4.4. Dijital Mahremiyet Kavramı</a:t>
            </a:r>
            <a:endParaRPr b="0" lang="tr-TR" sz="2800" strike="noStrike" u="none">
              <a:solidFill>
                <a:srgbClr val="000000"/>
              </a:solidFill>
              <a:uFillTx/>
              <a:latin typeface="Arial"/>
            </a:endParaRPr>
          </a:p>
        </p:txBody>
      </p:sp>
      <p:sp>
        <p:nvSpPr>
          <p:cNvPr id="428" name="İçerik Yer Tutucusu 2"/>
          <p:cNvSpPr/>
          <p:nvPr/>
        </p:nvSpPr>
        <p:spPr>
          <a:xfrm>
            <a:off x="780840" y="2370240"/>
            <a:ext cx="10513440" cy="3420360"/>
          </a:xfrm>
          <a:prstGeom prst="rect">
            <a:avLst/>
          </a:prstGeom>
          <a:noFill/>
          <a:ln w="0">
            <a:noFill/>
          </a:ln>
        </p:spPr>
        <p:style>
          <a:lnRef idx="0"/>
          <a:fillRef idx="0"/>
          <a:effectRef idx="0"/>
          <a:fontRef idx="minor"/>
        </p:style>
        <p:txBody>
          <a:bodyPr lIns="0" rIns="0" tIns="45000" bIns="45000" anchor="t">
            <a:noAutofit/>
          </a:bodyPr>
          <a:p>
            <a:pPr marL="91440" indent="-91440" algn="just" defTabSz="914400">
              <a:lnSpc>
                <a:spcPct val="90000"/>
              </a:lnSpc>
              <a:spcBef>
                <a:spcPts val="1199"/>
              </a:spcBef>
              <a:spcAft>
                <a:spcPts val="201"/>
              </a:spcAft>
              <a:buClr>
                <a:srgbClr val="e48312"/>
              </a:buClr>
              <a:buFont typeface="Calibri"/>
              <a:buChar char=" "/>
            </a:pPr>
            <a:r>
              <a:rPr b="1" lang="tr-TR" sz="2500" strike="noStrike" u="sng">
                <a:solidFill>
                  <a:srgbClr val="ff0000"/>
                </a:solidFill>
                <a:uFillTx/>
                <a:latin typeface="Calibri"/>
              </a:rPr>
              <a:t>Dijital vatandaşlık,</a:t>
            </a:r>
            <a:r>
              <a:rPr b="1" lang="tr-TR" sz="2500" strike="noStrike" u="none">
                <a:solidFill>
                  <a:srgbClr val="ff0000"/>
                </a:solidFill>
                <a:uFillTx/>
                <a:latin typeface="Calibri"/>
              </a:rPr>
              <a:t> </a:t>
            </a:r>
            <a:r>
              <a:rPr b="0" lang="tr-TR" sz="2500" strike="noStrike" u="none">
                <a:solidFill>
                  <a:schemeClr val="dk1">
                    <a:lumMod val="75000"/>
                    <a:lumOff val="25000"/>
                  </a:schemeClr>
                </a:solidFill>
                <a:uFillTx/>
                <a:latin typeface="Calibri"/>
              </a:rPr>
              <a:t>öncelikle teknolojiyi ve ardından teknolojiyle beraber hayatımıza giren </a:t>
            </a:r>
            <a:r>
              <a:rPr b="1" lang="tr-TR" sz="2500" strike="noStrike" u="none">
                <a:solidFill>
                  <a:schemeClr val="dk1">
                    <a:lumMod val="75000"/>
                    <a:lumOff val="25000"/>
                  </a:schemeClr>
                </a:solidFill>
                <a:uFillTx/>
                <a:latin typeface="Calibri"/>
              </a:rPr>
              <a:t>dijital araçları doğru kullanmasını bilen, etik kurallara ve kişi haklarına dijital platformda da saygı duyan ve bu araçları güvenlikle ve sorumluluk bilinciyle kullanmasını bilen kişiler</a:t>
            </a:r>
            <a:r>
              <a:rPr b="0" lang="tr-TR" sz="2500" strike="noStrike" u="none">
                <a:solidFill>
                  <a:schemeClr val="dk1">
                    <a:lumMod val="75000"/>
                    <a:lumOff val="25000"/>
                  </a:schemeClr>
                </a:solidFill>
                <a:uFillTx/>
                <a:latin typeface="Calibri"/>
              </a:rPr>
              <a:t> olarak tanımlanmaktadır (Çubukçu, Bayzan, 2013).</a:t>
            </a:r>
            <a:endParaRPr b="0" lang="tr-TR" sz="25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500" strike="noStrike" u="none">
                <a:solidFill>
                  <a:schemeClr val="dk1">
                    <a:lumMod val="75000"/>
                    <a:lumOff val="25000"/>
                  </a:schemeClr>
                </a:solidFill>
                <a:uFillTx/>
                <a:latin typeface="Calibri"/>
              </a:rPr>
              <a:t>Bir </a:t>
            </a:r>
            <a:r>
              <a:rPr b="1" lang="tr-TR" sz="2500" strike="noStrike" u="sng">
                <a:solidFill>
                  <a:srgbClr val="ff0000"/>
                </a:solidFill>
                <a:uFillTx/>
                <a:latin typeface="Calibri"/>
              </a:rPr>
              <a:t>diğer tanımda</a:t>
            </a:r>
            <a:r>
              <a:rPr b="1" lang="tr-TR" sz="2500" strike="noStrike" u="none">
                <a:solidFill>
                  <a:srgbClr val="ff0000"/>
                </a:solidFill>
                <a:uFillTx/>
                <a:latin typeface="Calibri"/>
              </a:rPr>
              <a:t> </a:t>
            </a:r>
            <a:r>
              <a:rPr b="0" lang="tr-TR" sz="2500" strike="noStrike" u="none">
                <a:solidFill>
                  <a:schemeClr val="dk1">
                    <a:lumMod val="75000"/>
                    <a:lumOff val="25000"/>
                  </a:schemeClr>
                </a:solidFill>
                <a:uFillTx/>
                <a:latin typeface="Calibri"/>
              </a:rPr>
              <a:t>ise, </a:t>
            </a:r>
            <a:r>
              <a:rPr b="1" lang="tr-TR" sz="2500" strike="noStrike" u="none">
                <a:solidFill>
                  <a:schemeClr val="dk1">
                    <a:lumMod val="75000"/>
                    <a:lumOff val="25000"/>
                  </a:schemeClr>
                </a:solidFill>
                <a:uFillTx/>
                <a:latin typeface="Calibri"/>
              </a:rPr>
              <a:t>teknoloji kullanımı ile ilgili dijital dünyayı kullanan vatandaşların sorumluluk sahibi davranış normları </a:t>
            </a:r>
            <a:r>
              <a:rPr b="0" lang="tr-TR" sz="2500" strike="noStrike" u="none">
                <a:solidFill>
                  <a:schemeClr val="dk1">
                    <a:lumMod val="75000"/>
                    <a:lumOff val="25000"/>
                  </a:schemeClr>
                </a:solidFill>
                <a:uFillTx/>
                <a:latin typeface="Calibri"/>
              </a:rPr>
              <a:t>olarak ifade edilmektedir (Mossberger, Tolbert, &amp; S. McNeal, 2007).</a:t>
            </a:r>
            <a:endParaRPr b="0" lang="tr-TR" sz="2500" strike="noStrike" u="none">
              <a:solidFill>
                <a:srgbClr val="000000"/>
              </a:solidFill>
              <a:uFillTx/>
              <a:latin typeface="Arial"/>
            </a:endParaRPr>
          </a:p>
        </p:txBody>
      </p:sp>
      <p:sp>
        <p:nvSpPr>
          <p:cNvPr id="3" name="PlaceHolder 2"/>
          <p:cNvSpPr>
            <a:spLocks noGrp="1"/>
          </p:cNvSpPr>
          <p:nvPr>
            <p:ph type="sldNum" idx="20"/>
          </p:nvPr>
        </p:nvSpPr>
        <p:spPr/>
        <p:txBody>
          <a:bodyPr/>
          <a:p>
            <a:fld id="{6A3B23DE-E222-482F-A930-57E3C0BC6BB8}"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30" name="Picture 2" descr="MEB'den logo değişikliği"/>
          <p:cNvPicPr/>
          <p:nvPr/>
        </p:nvPicPr>
        <p:blipFill>
          <a:blip r:embed="rId1"/>
          <a:stretch/>
        </p:blipFill>
        <p:spPr>
          <a:xfrm>
            <a:off x="9871200" y="253800"/>
            <a:ext cx="1782720" cy="1007640"/>
          </a:xfrm>
          <a:prstGeom prst="rect">
            <a:avLst/>
          </a:prstGeom>
          <a:noFill/>
          <a:ln w="0">
            <a:noFill/>
          </a:ln>
        </p:spPr>
      </p:pic>
      <p:sp>
        <p:nvSpPr>
          <p:cNvPr id="431" name="Dikdörtgen 2"/>
          <p:cNvSpPr/>
          <p:nvPr/>
        </p:nvSpPr>
        <p:spPr>
          <a:xfrm>
            <a:off x="1242360" y="17899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Bilişim suçları nelerdir?</a:t>
            </a:r>
            <a:endParaRPr b="0" lang="tr-TR" sz="2800" strike="noStrike" u="none">
              <a:solidFill>
                <a:srgbClr val="000000"/>
              </a:solidFill>
              <a:uFillTx/>
              <a:latin typeface="Arial"/>
            </a:endParaRPr>
          </a:p>
        </p:txBody>
      </p:sp>
      <p:sp>
        <p:nvSpPr>
          <p:cNvPr id="432" name="İçerik Yer Tutucusu 2"/>
          <p:cNvSpPr/>
          <p:nvPr/>
        </p:nvSpPr>
        <p:spPr>
          <a:xfrm>
            <a:off x="780840" y="2370240"/>
            <a:ext cx="10513440" cy="3420360"/>
          </a:xfrm>
          <a:prstGeom prst="rect">
            <a:avLst/>
          </a:prstGeom>
          <a:noFill/>
          <a:ln w="0">
            <a:noFill/>
          </a:ln>
        </p:spPr>
        <p:style>
          <a:lnRef idx="0"/>
          <a:fillRef idx="0"/>
          <a:effectRef idx="0"/>
          <a:fontRef idx="minor"/>
        </p:style>
        <p:txBody>
          <a:bodyPr lIns="0" rIns="0" tIns="45000" bIns="45000" anchor="t">
            <a:noAutofit/>
          </a:bodyPr>
          <a:p>
            <a:pPr marL="457200" indent="-457200" algn="just" defTabSz="914400">
              <a:lnSpc>
                <a:spcPct val="90000"/>
              </a:lnSpc>
              <a:spcBef>
                <a:spcPts val="1199"/>
              </a:spcBef>
              <a:spcAft>
                <a:spcPts val="201"/>
              </a:spcAft>
              <a:buClr>
                <a:srgbClr val="e48312"/>
              </a:buClr>
              <a:buFont typeface="Calibri Light"/>
              <a:buAutoNum type="arabicPeriod"/>
            </a:pPr>
            <a:r>
              <a:rPr b="0" lang="tr-TR" sz="2500" strike="noStrike" u="none">
                <a:solidFill>
                  <a:schemeClr val="dk1"/>
                </a:solidFill>
                <a:uFillTx/>
                <a:latin typeface="Calibri"/>
              </a:rPr>
              <a:t>Bilgisayar sistemlerine ve servislerine yetkisiz erişim;</a:t>
            </a:r>
            <a:endParaRPr b="0" lang="tr-TR" sz="2500" strike="noStrike" u="none">
              <a:solidFill>
                <a:srgbClr val="000000"/>
              </a:solidFill>
              <a:uFillTx/>
              <a:latin typeface="Arial"/>
            </a:endParaRPr>
          </a:p>
          <a:p>
            <a:pPr marL="457200" indent="-457200" algn="just" defTabSz="914400">
              <a:lnSpc>
                <a:spcPct val="90000"/>
              </a:lnSpc>
              <a:spcBef>
                <a:spcPts val="1199"/>
              </a:spcBef>
              <a:spcAft>
                <a:spcPts val="201"/>
              </a:spcAft>
              <a:buClr>
                <a:srgbClr val="e48312"/>
              </a:buClr>
              <a:buFont typeface="Calibri Light"/>
              <a:buAutoNum type="arabicPeriod"/>
            </a:pPr>
            <a:r>
              <a:rPr b="0" lang="tr-TR" sz="2500" strike="noStrike" u="none">
                <a:solidFill>
                  <a:schemeClr val="dk1"/>
                </a:solidFill>
                <a:uFillTx/>
                <a:latin typeface="Calibri"/>
              </a:rPr>
              <a:t>Bilişim Sistemlerini engelleme, bozma, verileri yok etme veya değiştirme,</a:t>
            </a:r>
            <a:endParaRPr b="0" lang="tr-TR" sz="2500" strike="noStrike" u="none">
              <a:solidFill>
                <a:srgbClr val="000000"/>
              </a:solidFill>
              <a:uFillTx/>
              <a:latin typeface="Arial"/>
            </a:endParaRPr>
          </a:p>
          <a:p>
            <a:pPr marL="457200" indent="-457200" algn="just" defTabSz="914400">
              <a:lnSpc>
                <a:spcPct val="90000"/>
              </a:lnSpc>
              <a:spcBef>
                <a:spcPts val="1199"/>
              </a:spcBef>
              <a:spcAft>
                <a:spcPts val="201"/>
              </a:spcAft>
              <a:buClr>
                <a:srgbClr val="e48312"/>
              </a:buClr>
              <a:buFont typeface="Calibri Light"/>
              <a:buAutoNum type="arabicPeriod"/>
            </a:pPr>
            <a:r>
              <a:rPr b="0" lang="tr-TR" sz="2500" strike="noStrike" u="none">
                <a:solidFill>
                  <a:schemeClr val="dk1"/>
                </a:solidFill>
                <a:uFillTx/>
                <a:latin typeface="Calibri"/>
              </a:rPr>
              <a:t>Kanunla korunmuş bir yazılımı izinsiz kullanma,</a:t>
            </a:r>
            <a:endParaRPr b="0" lang="tr-TR" sz="2500" strike="noStrike" u="none">
              <a:solidFill>
                <a:srgbClr val="000000"/>
              </a:solidFill>
              <a:uFillTx/>
              <a:latin typeface="Arial"/>
            </a:endParaRPr>
          </a:p>
          <a:p>
            <a:pPr marL="457200" indent="-457200" algn="just" defTabSz="914400">
              <a:lnSpc>
                <a:spcPct val="90000"/>
              </a:lnSpc>
              <a:spcBef>
                <a:spcPts val="1199"/>
              </a:spcBef>
              <a:spcAft>
                <a:spcPts val="201"/>
              </a:spcAft>
              <a:buClr>
                <a:srgbClr val="e48312"/>
              </a:buClr>
              <a:buFont typeface="Calibri Light"/>
              <a:buAutoNum type="arabicPeriod"/>
            </a:pPr>
            <a:r>
              <a:rPr b="0" lang="tr-TR" sz="2500" strike="noStrike" u="none">
                <a:solidFill>
                  <a:schemeClr val="dk1"/>
                </a:solidFill>
                <a:uFillTx/>
                <a:latin typeface="Calibri"/>
              </a:rPr>
              <a:t>Yasa dışı yayınlar yapmak,</a:t>
            </a:r>
            <a:endParaRPr b="0" lang="tr-TR" sz="2500" strike="noStrike" u="none">
              <a:solidFill>
                <a:srgbClr val="000000"/>
              </a:solidFill>
              <a:uFillTx/>
              <a:latin typeface="Arial"/>
            </a:endParaRPr>
          </a:p>
          <a:p>
            <a:pPr marL="457200" indent="-457200" algn="just" defTabSz="914400">
              <a:lnSpc>
                <a:spcPct val="90000"/>
              </a:lnSpc>
              <a:spcBef>
                <a:spcPts val="1199"/>
              </a:spcBef>
              <a:spcAft>
                <a:spcPts val="201"/>
              </a:spcAft>
              <a:buClr>
                <a:srgbClr val="e48312"/>
              </a:buClr>
              <a:buFont typeface="Calibri Light"/>
              <a:buAutoNum type="arabicPeriod"/>
            </a:pPr>
            <a:r>
              <a:rPr b="0" lang="tr-TR" sz="2500" strike="noStrike" u="none">
                <a:solidFill>
                  <a:schemeClr val="dk1"/>
                </a:solidFill>
                <a:uFillTx/>
                <a:latin typeface="Calibri"/>
              </a:rPr>
              <a:t>Bilişim yolu ile dolandırıcılık,</a:t>
            </a:r>
            <a:endParaRPr b="0" lang="tr-TR" sz="2500" strike="noStrike" u="none">
              <a:solidFill>
                <a:srgbClr val="000000"/>
              </a:solidFill>
              <a:uFillTx/>
              <a:latin typeface="Arial"/>
            </a:endParaRPr>
          </a:p>
          <a:p>
            <a:pPr marL="457200" indent="-457200" algn="just" defTabSz="914400">
              <a:lnSpc>
                <a:spcPct val="90000"/>
              </a:lnSpc>
              <a:spcBef>
                <a:spcPts val="1199"/>
              </a:spcBef>
              <a:spcAft>
                <a:spcPts val="201"/>
              </a:spcAft>
              <a:buClr>
                <a:srgbClr val="e48312"/>
              </a:buClr>
              <a:buFont typeface="Calibri Light"/>
              <a:buAutoNum type="arabicPeriod"/>
            </a:pPr>
            <a:r>
              <a:rPr b="0" lang="tr-TR" sz="2500" strike="noStrike" u="none">
                <a:solidFill>
                  <a:schemeClr val="dk1"/>
                </a:solidFill>
                <a:uFillTx/>
                <a:latin typeface="Calibri"/>
              </a:rPr>
              <a:t>Bilişim yolu ile hakaret şantaj,</a:t>
            </a:r>
            <a:endParaRPr b="0" lang="tr-TR" sz="2500" strike="noStrike" u="none">
              <a:solidFill>
                <a:srgbClr val="000000"/>
              </a:solidFill>
              <a:uFillTx/>
              <a:latin typeface="Arial"/>
            </a:endParaRPr>
          </a:p>
        </p:txBody>
      </p:sp>
      <p:sp>
        <p:nvSpPr>
          <p:cNvPr id="3" name="PlaceHolder 2"/>
          <p:cNvSpPr>
            <a:spLocks noGrp="1"/>
          </p:cNvSpPr>
          <p:nvPr>
            <p:ph type="sldNum" idx="20"/>
          </p:nvPr>
        </p:nvSpPr>
        <p:spPr/>
        <p:txBody>
          <a:bodyPr/>
          <a:p>
            <a:fld id="{58A84850-1571-4C2A-8FAB-8B3D9163366C}"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34" name="Picture 2" descr="MEB'den logo değişikliği"/>
          <p:cNvPicPr/>
          <p:nvPr/>
        </p:nvPicPr>
        <p:blipFill>
          <a:blip r:embed="rId1"/>
          <a:stretch/>
        </p:blipFill>
        <p:spPr>
          <a:xfrm>
            <a:off x="9871200" y="253800"/>
            <a:ext cx="1782720" cy="1007640"/>
          </a:xfrm>
          <a:prstGeom prst="rect">
            <a:avLst/>
          </a:prstGeom>
          <a:noFill/>
          <a:ln w="0">
            <a:noFill/>
          </a:ln>
        </p:spPr>
      </p:pic>
      <p:sp>
        <p:nvSpPr>
          <p:cNvPr id="435" name="Dikdörtgen 2"/>
          <p:cNvSpPr/>
          <p:nvPr/>
        </p:nvSpPr>
        <p:spPr>
          <a:xfrm>
            <a:off x="1150920" y="172368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Çok Rastlanan Bilişim Suçları;</a:t>
            </a:r>
            <a:endParaRPr b="0" lang="tr-TR" sz="2800" strike="noStrike" u="none">
              <a:solidFill>
                <a:srgbClr val="000000"/>
              </a:solidFill>
              <a:uFillTx/>
              <a:latin typeface="Arial"/>
            </a:endParaRPr>
          </a:p>
        </p:txBody>
      </p:sp>
      <p:pic>
        <p:nvPicPr>
          <p:cNvPr id="436" name="Resim 6" descr=""/>
          <p:cNvPicPr/>
          <p:nvPr/>
        </p:nvPicPr>
        <p:blipFill>
          <a:blip r:embed="rId2"/>
          <a:stretch/>
        </p:blipFill>
        <p:spPr>
          <a:xfrm>
            <a:off x="1004040" y="2251080"/>
            <a:ext cx="5028480" cy="3904560"/>
          </a:xfrm>
          <a:prstGeom prst="rect">
            <a:avLst/>
          </a:prstGeom>
          <a:noFill/>
          <a:ln w="0">
            <a:noFill/>
          </a:ln>
        </p:spPr>
      </p:pic>
      <p:pic>
        <p:nvPicPr>
          <p:cNvPr id="437" name="Resim 10" descr=""/>
          <p:cNvPicPr/>
          <p:nvPr/>
        </p:nvPicPr>
        <p:blipFill>
          <a:blip r:embed="rId3"/>
          <a:stretch/>
        </p:blipFill>
        <p:spPr>
          <a:xfrm>
            <a:off x="7295760" y="1789920"/>
            <a:ext cx="3466440" cy="4379040"/>
          </a:xfrm>
          <a:prstGeom prst="rect">
            <a:avLst/>
          </a:prstGeom>
          <a:noFill/>
          <a:ln w="0">
            <a:noFill/>
          </a:ln>
        </p:spPr>
      </p:pic>
      <p:sp>
        <p:nvSpPr>
          <p:cNvPr id="3" name="PlaceHolder 2"/>
          <p:cNvSpPr>
            <a:spLocks noGrp="1"/>
          </p:cNvSpPr>
          <p:nvPr>
            <p:ph type="sldNum" idx="20"/>
          </p:nvPr>
        </p:nvSpPr>
        <p:spPr/>
        <p:txBody>
          <a:bodyPr/>
          <a:p>
            <a:fld id="{12D018A6-73AA-4EFF-804C-1441865A48B3}" type="slidenum">
              <a:t>44</a:t>
            </a:fld>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title"/>
          </p:nvPr>
        </p:nvSpPr>
        <p:spPr>
          <a:xfrm>
            <a:off x="1740600" y="48348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39" name="Picture 2" descr="MEB'den logo değişikliği"/>
          <p:cNvPicPr/>
          <p:nvPr/>
        </p:nvPicPr>
        <p:blipFill>
          <a:blip r:embed="rId1"/>
          <a:stretch/>
        </p:blipFill>
        <p:spPr>
          <a:xfrm>
            <a:off x="9871200" y="253800"/>
            <a:ext cx="1782720" cy="1007640"/>
          </a:xfrm>
          <a:prstGeom prst="rect">
            <a:avLst/>
          </a:prstGeom>
          <a:noFill/>
          <a:ln w="0">
            <a:noFill/>
          </a:ln>
        </p:spPr>
      </p:pic>
      <p:pic>
        <p:nvPicPr>
          <p:cNvPr id="440" name="Resim 11" descr=""/>
          <p:cNvPicPr/>
          <p:nvPr/>
        </p:nvPicPr>
        <p:blipFill>
          <a:blip r:embed="rId2"/>
          <a:stretch/>
        </p:blipFill>
        <p:spPr>
          <a:xfrm>
            <a:off x="185400" y="1328760"/>
            <a:ext cx="11026080" cy="4965480"/>
          </a:xfrm>
          <a:prstGeom prst="rect">
            <a:avLst/>
          </a:prstGeom>
          <a:noFill/>
          <a:ln w="0">
            <a:noFill/>
          </a:ln>
        </p:spPr>
      </p:pic>
      <p:sp>
        <p:nvSpPr>
          <p:cNvPr id="3" name="PlaceHolder 2"/>
          <p:cNvSpPr>
            <a:spLocks noGrp="1"/>
          </p:cNvSpPr>
          <p:nvPr>
            <p:ph type="sldNum" idx="20"/>
          </p:nvPr>
        </p:nvSpPr>
        <p:spPr/>
        <p:txBody>
          <a:bodyPr/>
          <a:p>
            <a:fld id="{DDA1F80A-92B4-475C-88BA-B7D5E3C2A3E5}" type="slidenum">
              <a:t>45</a:t>
            </a:fld>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1740600" y="48348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42" name="Picture 2" descr="MEB'den logo değişikliği"/>
          <p:cNvPicPr/>
          <p:nvPr/>
        </p:nvPicPr>
        <p:blipFill>
          <a:blip r:embed="rId1"/>
          <a:stretch/>
        </p:blipFill>
        <p:spPr>
          <a:xfrm>
            <a:off x="9871200" y="253800"/>
            <a:ext cx="1782720" cy="1007640"/>
          </a:xfrm>
          <a:prstGeom prst="rect">
            <a:avLst/>
          </a:prstGeom>
          <a:noFill/>
          <a:ln w="0">
            <a:noFill/>
          </a:ln>
        </p:spPr>
      </p:pic>
      <p:pic>
        <p:nvPicPr>
          <p:cNvPr id="443" name="Resim 7" descr=""/>
          <p:cNvPicPr/>
          <p:nvPr/>
        </p:nvPicPr>
        <p:blipFill>
          <a:blip r:embed="rId2"/>
          <a:stretch/>
        </p:blipFill>
        <p:spPr>
          <a:xfrm>
            <a:off x="235440" y="1322280"/>
            <a:ext cx="11720520" cy="4984200"/>
          </a:xfrm>
          <a:prstGeom prst="rect">
            <a:avLst/>
          </a:prstGeom>
          <a:noFill/>
          <a:ln w="0">
            <a:noFill/>
          </a:ln>
        </p:spPr>
      </p:pic>
      <p:sp>
        <p:nvSpPr>
          <p:cNvPr id="3" name="PlaceHolder 2"/>
          <p:cNvSpPr>
            <a:spLocks noGrp="1"/>
          </p:cNvSpPr>
          <p:nvPr>
            <p:ph type="sldNum" idx="20"/>
          </p:nvPr>
        </p:nvSpPr>
        <p:spPr/>
        <p:txBody>
          <a:bodyPr/>
          <a:p>
            <a:fld id="{1637DFC9-36D4-4A35-B8BE-1AA472382C59}" type="slidenum">
              <a:t>46</a:t>
            </a:fld>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1740600" y="48348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45" name="Picture 2" descr="MEB'den logo değişikliği"/>
          <p:cNvPicPr/>
          <p:nvPr/>
        </p:nvPicPr>
        <p:blipFill>
          <a:blip r:embed="rId1"/>
          <a:stretch/>
        </p:blipFill>
        <p:spPr>
          <a:xfrm>
            <a:off x="9871200" y="253800"/>
            <a:ext cx="1782720" cy="1007640"/>
          </a:xfrm>
          <a:prstGeom prst="rect">
            <a:avLst/>
          </a:prstGeom>
          <a:noFill/>
          <a:ln w="0">
            <a:noFill/>
          </a:ln>
        </p:spPr>
      </p:pic>
      <p:pic>
        <p:nvPicPr>
          <p:cNvPr id="446" name="Resim 10" descr=""/>
          <p:cNvPicPr/>
          <p:nvPr/>
        </p:nvPicPr>
        <p:blipFill>
          <a:blip r:embed="rId2"/>
          <a:stretch/>
        </p:blipFill>
        <p:spPr>
          <a:xfrm>
            <a:off x="126000" y="1339560"/>
            <a:ext cx="12043080" cy="4676400"/>
          </a:xfrm>
          <a:prstGeom prst="rect">
            <a:avLst/>
          </a:prstGeom>
          <a:noFill/>
          <a:ln w="0">
            <a:noFill/>
          </a:ln>
        </p:spPr>
      </p:pic>
      <p:sp>
        <p:nvSpPr>
          <p:cNvPr id="3" name="PlaceHolder 2"/>
          <p:cNvSpPr>
            <a:spLocks noGrp="1"/>
          </p:cNvSpPr>
          <p:nvPr>
            <p:ph type="sldNum" idx="20"/>
          </p:nvPr>
        </p:nvSpPr>
        <p:spPr/>
        <p:txBody>
          <a:bodyPr/>
          <a:p>
            <a:fld id="{650564F2-459F-4AE9-9216-AEB447EA0503}" type="slidenum">
              <a:t>47</a:t>
            </a:fld>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48" name="Picture 2" descr="MEB'den logo değişikliği"/>
          <p:cNvPicPr/>
          <p:nvPr/>
        </p:nvPicPr>
        <p:blipFill>
          <a:blip r:embed="rId1"/>
          <a:stretch/>
        </p:blipFill>
        <p:spPr>
          <a:xfrm>
            <a:off x="9871200" y="253800"/>
            <a:ext cx="1782720" cy="1007640"/>
          </a:xfrm>
          <a:prstGeom prst="rect">
            <a:avLst/>
          </a:prstGeom>
          <a:noFill/>
          <a:ln w="0">
            <a:noFill/>
          </a:ln>
        </p:spPr>
      </p:pic>
      <p:sp>
        <p:nvSpPr>
          <p:cNvPr id="449" name="Dikdörtgen 2"/>
          <p:cNvSpPr/>
          <p:nvPr/>
        </p:nvSpPr>
        <p:spPr>
          <a:xfrm>
            <a:off x="3686040" y="11869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İnterneti Kullanım İp Uçları</a:t>
            </a:r>
            <a:endParaRPr b="0" lang="tr-TR" sz="2800" strike="noStrike" u="none">
              <a:solidFill>
                <a:srgbClr val="000000"/>
              </a:solidFill>
              <a:uFillTx/>
              <a:latin typeface="Arial"/>
            </a:endParaRPr>
          </a:p>
        </p:txBody>
      </p:sp>
      <p:sp>
        <p:nvSpPr>
          <p:cNvPr id="450" name="İçerik Yer Tutucusu 2"/>
          <p:cNvSpPr/>
          <p:nvPr/>
        </p:nvSpPr>
        <p:spPr>
          <a:xfrm>
            <a:off x="780840" y="1760760"/>
            <a:ext cx="10513440" cy="426348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199"/>
              </a:spcBef>
              <a:spcAft>
                <a:spcPts val="201"/>
              </a:spcAft>
              <a:tabLst>
                <a:tab algn="l" pos="0"/>
              </a:tabLst>
            </a:pPr>
            <a:r>
              <a:rPr b="1" lang="tr-TR" sz="2800" strike="noStrike" u="none">
                <a:solidFill>
                  <a:schemeClr val="dk1"/>
                </a:solidFill>
                <a:uFillTx/>
                <a:latin typeface="Calibri"/>
              </a:rPr>
              <a:t>1</a:t>
            </a:r>
            <a:r>
              <a:rPr b="0" lang="tr-TR" sz="2800" strike="noStrike" u="none">
                <a:solidFill>
                  <a:schemeClr val="dk1"/>
                </a:solidFill>
                <a:uFillTx/>
                <a:latin typeface="Calibri"/>
              </a:rPr>
              <a:t>- İnternette veya sosyal medya hesaplarında kişisel bilgilerini </a:t>
            </a:r>
            <a:endParaRPr b="0" lang="tr-TR" sz="2800" strike="noStrike" u="none">
              <a:solidFill>
                <a:srgbClr val="000000"/>
              </a:solidFill>
              <a:uFillTx/>
              <a:latin typeface="Arial"/>
            </a:endParaRPr>
          </a:p>
          <a:p>
            <a:pPr algn="just" defTabSz="914400">
              <a:lnSpc>
                <a:spcPct val="90000"/>
              </a:lnSpc>
              <a:spcBef>
                <a:spcPts val="1199"/>
              </a:spcBef>
              <a:spcAft>
                <a:spcPts val="201"/>
              </a:spcAft>
              <a:tabLst>
                <a:tab algn="l" pos="0"/>
              </a:tabLst>
            </a:pPr>
            <a:r>
              <a:rPr b="0" lang="tr-TR" sz="2800" strike="noStrike" u="none">
                <a:solidFill>
                  <a:schemeClr val="dk1"/>
                </a:solidFill>
                <a:uFillTx/>
                <a:latin typeface="Calibri"/>
              </a:rPr>
              <a:t>(T.C. kimlik no, telefon, adres, yaş, aile bilgileri vb.) hiçbir şekilde paylaşmamalısın.</a:t>
            </a:r>
            <a:endParaRPr b="0" lang="tr-TR" sz="2800" strike="noStrike" u="none">
              <a:solidFill>
                <a:srgbClr val="000000"/>
              </a:solidFill>
              <a:uFillTx/>
              <a:latin typeface="Arial"/>
            </a:endParaRPr>
          </a:p>
          <a:p>
            <a:pPr algn="just" defTabSz="914400">
              <a:lnSpc>
                <a:spcPct val="90000"/>
              </a:lnSpc>
              <a:spcBef>
                <a:spcPts val="1199"/>
              </a:spcBef>
              <a:spcAft>
                <a:spcPts val="201"/>
              </a:spcAft>
              <a:tabLst>
                <a:tab algn="l" pos="0"/>
              </a:tabLst>
            </a:pPr>
            <a:endParaRPr b="0" lang="tr-TR" sz="1600" strike="noStrike" u="none">
              <a:solidFill>
                <a:srgbClr val="000000"/>
              </a:solidFill>
              <a:uFillTx/>
              <a:latin typeface="Arial"/>
            </a:endParaRPr>
          </a:p>
          <a:p>
            <a:pPr algn="just" defTabSz="914400">
              <a:lnSpc>
                <a:spcPct val="90000"/>
              </a:lnSpc>
              <a:spcAft>
                <a:spcPts val="201"/>
              </a:spcAft>
              <a:tabLst>
                <a:tab algn="l" pos="0"/>
              </a:tabLst>
            </a:pPr>
            <a:r>
              <a:rPr b="1" lang="tr-TR" sz="2800" strike="noStrike" u="none">
                <a:solidFill>
                  <a:schemeClr val="dk1"/>
                </a:solidFill>
                <a:uFillTx/>
                <a:latin typeface="Calibri"/>
              </a:rPr>
              <a:t>2</a:t>
            </a:r>
            <a:r>
              <a:rPr b="0" lang="tr-TR" sz="2800" strike="noStrike" u="none">
                <a:solidFill>
                  <a:schemeClr val="dk1"/>
                </a:solidFill>
                <a:uFillTx/>
                <a:latin typeface="Calibri"/>
              </a:rPr>
              <a:t>- Kullandığın şifrelerin sadece senin anlayabileceğin güçlü şifreler olabilmesi için sayı, harf ve sembolleri birlikte kullanmaya çalışabilirsin. </a:t>
            </a:r>
            <a:endParaRPr b="0" lang="tr-TR" sz="2800" strike="noStrike" u="none">
              <a:solidFill>
                <a:srgbClr val="000000"/>
              </a:solidFill>
              <a:uFillTx/>
              <a:latin typeface="Arial"/>
            </a:endParaRPr>
          </a:p>
          <a:p>
            <a:pPr algn="just" defTabSz="914400">
              <a:lnSpc>
                <a:spcPct val="90000"/>
              </a:lnSpc>
              <a:spcBef>
                <a:spcPts val="1199"/>
              </a:spcBef>
              <a:spcAft>
                <a:spcPts val="201"/>
              </a:spcAft>
              <a:tabLst>
                <a:tab algn="l" pos="0"/>
              </a:tabLst>
            </a:pPr>
            <a:endParaRPr b="0" lang="tr-TR" sz="1050" strike="noStrike" u="none">
              <a:solidFill>
                <a:srgbClr val="000000"/>
              </a:solidFill>
              <a:uFillTx/>
              <a:latin typeface="Arial"/>
            </a:endParaRPr>
          </a:p>
          <a:p>
            <a:pPr algn="just" defTabSz="914400">
              <a:lnSpc>
                <a:spcPct val="90000"/>
              </a:lnSpc>
              <a:spcAft>
                <a:spcPts val="201"/>
              </a:spcAft>
              <a:tabLst>
                <a:tab algn="l" pos="0"/>
              </a:tabLst>
            </a:pPr>
            <a:r>
              <a:rPr b="1" lang="tr-TR" sz="2800" strike="noStrike" u="none">
                <a:solidFill>
                  <a:schemeClr val="dk1"/>
                </a:solidFill>
                <a:uFillTx/>
                <a:latin typeface="Calibri"/>
              </a:rPr>
              <a:t>3-</a:t>
            </a:r>
            <a:r>
              <a:rPr b="0" lang="tr-TR" sz="2800" strike="noStrike" u="none">
                <a:solidFill>
                  <a:schemeClr val="dk1"/>
                </a:solidFill>
                <a:uFillTx/>
                <a:latin typeface="Calibri"/>
              </a:rPr>
              <a:t> Dosya ya da program indirme gibi işlemleri bilinen ve güvenli internet sitelerinden yapabilirsin. Tanımadığın kişilerden ya da internet sitelerinden gelen mesajları açma ve linkleri tıklamadığından emin ol.</a:t>
            </a:r>
            <a:endParaRPr b="0" lang="tr-TR" sz="2800" strike="noStrike" u="none">
              <a:solidFill>
                <a:srgbClr val="000000"/>
              </a:solidFill>
              <a:uFillTx/>
              <a:latin typeface="Arial"/>
            </a:endParaRPr>
          </a:p>
        </p:txBody>
      </p:sp>
      <p:sp>
        <p:nvSpPr>
          <p:cNvPr id="3" name="PlaceHolder 2"/>
          <p:cNvSpPr>
            <a:spLocks noGrp="1"/>
          </p:cNvSpPr>
          <p:nvPr>
            <p:ph type="sldNum" idx="20"/>
          </p:nvPr>
        </p:nvSpPr>
        <p:spPr/>
        <p:txBody>
          <a:bodyPr/>
          <a:p>
            <a:fld id="{96A33B6F-928A-4654-B0B0-A1C3AF4E3885}" type="slidenum">
              <a:t>48</a:t>
            </a:fld>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52" name="Picture 2" descr="MEB'den logo değişikliği"/>
          <p:cNvPicPr/>
          <p:nvPr/>
        </p:nvPicPr>
        <p:blipFill>
          <a:blip r:embed="rId1"/>
          <a:stretch/>
        </p:blipFill>
        <p:spPr>
          <a:xfrm>
            <a:off x="9871200" y="253800"/>
            <a:ext cx="1782720" cy="1007640"/>
          </a:xfrm>
          <a:prstGeom prst="rect">
            <a:avLst/>
          </a:prstGeom>
          <a:noFill/>
          <a:ln w="0">
            <a:noFill/>
          </a:ln>
        </p:spPr>
      </p:pic>
      <p:sp>
        <p:nvSpPr>
          <p:cNvPr id="453" name="Dikdörtgen 2"/>
          <p:cNvSpPr/>
          <p:nvPr/>
        </p:nvSpPr>
        <p:spPr>
          <a:xfrm>
            <a:off x="3686040" y="11869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İnterneti Kullanım İp Uçları</a:t>
            </a:r>
            <a:endParaRPr b="0" lang="tr-TR" sz="2800" strike="noStrike" u="none">
              <a:solidFill>
                <a:srgbClr val="000000"/>
              </a:solidFill>
              <a:uFillTx/>
              <a:latin typeface="Arial"/>
            </a:endParaRPr>
          </a:p>
        </p:txBody>
      </p:sp>
      <p:sp>
        <p:nvSpPr>
          <p:cNvPr id="454" name="İçerik Yer Tutucusu 2"/>
          <p:cNvSpPr/>
          <p:nvPr/>
        </p:nvSpPr>
        <p:spPr>
          <a:xfrm>
            <a:off x="780840" y="1760760"/>
            <a:ext cx="10513440" cy="4263480"/>
          </a:xfrm>
          <a:prstGeom prst="rect">
            <a:avLst/>
          </a:prstGeom>
          <a:noFill/>
          <a:ln w="0">
            <a:noFill/>
          </a:ln>
        </p:spPr>
        <p:style>
          <a:lnRef idx="0"/>
          <a:fillRef idx="0"/>
          <a:effectRef idx="0"/>
          <a:fontRef idx="minor"/>
        </p:style>
        <p:txBody>
          <a:bodyPr lIns="0" rIns="0" tIns="45000" bIns="45000" anchor="t">
            <a:noAutofit/>
          </a:bodyPr>
          <a:p>
            <a:pPr defTabSz="914400">
              <a:lnSpc>
                <a:spcPct val="90000"/>
              </a:lnSpc>
              <a:spcBef>
                <a:spcPts val="1199"/>
              </a:spcBef>
              <a:spcAft>
                <a:spcPts val="201"/>
              </a:spcAft>
              <a:tabLst>
                <a:tab algn="l" pos="0"/>
              </a:tabLst>
            </a:pPr>
            <a:r>
              <a:rPr b="1" lang="tr-TR" sz="2800" strike="noStrike" u="none">
                <a:solidFill>
                  <a:schemeClr val="dk1"/>
                </a:solidFill>
                <a:uFillTx/>
                <a:latin typeface="Calibri"/>
              </a:rPr>
              <a:t>4-</a:t>
            </a:r>
            <a:r>
              <a:rPr b="0" lang="tr-TR" sz="2800" strike="noStrike" u="none">
                <a:solidFill>
                  <a:schemeClr val="dk1"/>
                </a:solidFill>
                <a:uFillTx/>
                <a:latin typeface="Calibri"/>
              </a:rPr>
              <a:t> Hesap gizlilik ayarlarını değiştirerek kimlerin profilini görebileceğine, sana doğrudan mesaj gönderebileceğine veya gönderilerine yorum yapabileceğine karar verebilirsin. </a:t>
            </a:r>
            <a:endParaRPr b="0" lang="tr-TR" sz="2800" strike="noStrike" u="none">
              <a:solidFill>
                <a:srgbClr val="000000"/>
              </a:solidFill>
              <a:uFillTx/>
              <a:latin typeface="Arial"/>
            </a:endParaRPr>
          </a:p>
          <a:p>
            <a:pPr defTabSz="914400">
              <a:lnSpc>
                <a:spcPct val="90000"/>
              </a:lnSpc>
              <a:spcBef>
                <a:spcPts val="2200"/>
              </a:spcBef>
              <a:spcAft>
                <a:spcPts val="201"/>
              </a:spcAft>
              <a:tabLst>
                <a:tab algn="l" pos="0"/>
              </a:tabLst>
            </a:pPr>
            <a:r>
              <a:rPr b="1" lang="tr-TR" sz="2800" strike="noStrike" u="none">
                <a:solidFill>
                  <a:schemeClr val="dk1"/>
                </a:solidFill>
                <a:uFillTx/>
                <a:latin typeface="Calibri"/>
              </a:rPr>
              <a:t>5-</a:t>
            </a:r>
            <a:r>
              <a:rPr b="0" lang="tr-TR" sz="2800" strike="noStrike" u="none">
                <a:solidFill>
                  <a:schemeClr val="dk1"/>
                </a:solidFill>
                <a:uFillTx/>
                <a:latin typeface="Calibri"/>
              </a:rPr>
              <a:t> İnternette veya sosyal medyada yeni arkadaşlar edinirken dikkatli ol. Tanımadığın kişiler arkadaşlık teklifinde bulunduğunda kabul etmemek daha güvenli olacaktır.</a:t>
            </a:r>
            <a:endParaRPr b="0" lang="tr-TR" sz="2800" strike="noStrike" u="none">
              <a:solidFill>
                <a:srgbClr val="000000"/>
              </a:solidFill>
              <a:uFillTx/>
              <a:latin typeface="Arial"/>
            </a:endParaRPr>
          </a:p>
        </p:txBody>
      </p:sp>
      <p:sp>
        <p:nvSpPr>
          <p:cNvPr id="3" name="PlaceHolder 2"/>
          <p:cNvSpPr>
            <a:spLocks noGrp="1"/>
          </p:cNvSpPr>
          <p:nvPr>
            <p:ph type="sldNum" idx="20"/>
          </p:nvPr>
        </p:nvSpPr>
        <p:spPr/>
        <p:txBody>
          <a:bodyPr/>
          <a:p>
            <a:fld id="{BA6685A1-A2ED-43B4-B2B6-16918B0504F5}" type="slidenum">
              <a:t>49</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36" name="Picture 2" descr="MEB'den logo değişikliği"/>
          <p:cNvPicPr/>
          <p:nvPr/>
        </p:nvPicPr>
        <p:blipFill>
          <a:blip r:embed="rId1"/>
          <a:stretch/>
        </p:blipFill>
        <p:spPr>
          <a:xfrm>
            <a:off x="9871200" y="253800"/>
            <a:ext cx="1782720" cy="1007640"/>
          </a:xfrm>
          <a:prstGeom prst="rect">
            <a:avLst/>
          </a:prstGeom>
          <a:noFill/>
          <a:ln w="0">
            <a:noFill/>
          </a:ln>
        </p:spPr>
      </p:pic>
      <p:sp>
        <p:nvSpPr>
          <p:cNvPr id="137" name="İçerik Yer Tutucusu 2"/>
          <p:cNvSpPr/>
          <p:nvPr/>
        </p:nvSpPr>
        <p:spPr>
          <a:xfrm>
            <a:off x="965160" y="1886760"/>
            <a:ext cx="10015560" cy="5299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1" lang="tr-TR" sz="2800" strike="noStrike" u="sng">
                <a:solidFill>
                  <a:srgbClr val="323f4f"/>
                </a:solidFill>
                <a:uFillTx/>
                <a:latin typeface="Calibri"/>
              </a:rPr>
              <a:t>Sosyal Duygusal Beceriler</a:t>
            </a:r>
            <a:r>
              <a:rPr b="0" lang="tr-TR" sz="2800" strike="noStrike" u="sng">
                <a:solidFill>
                  <a:srgbClr val="323f4f"/>
                </a:solidFill>
                <a:uFillTx/>
                <a:latin typeface="Calibri"/>
              </a:rPr>
              <a:t>, </a:t>
            </a:r>
            <a:r>
              <a:rPr b="0" lang="tr-TR" sz="2800" strike="noStrike" u="none">
                <a:solidFill>
                  <a:srgbClr val="323f4f"/>
                </a:solidFill>
                <a:uFillTx/>
                <a:latin typeface="Calibri"/>
              </a:rPr>
              <a:t>(Bireyin sağlıklı bir gelişim sağlaması için), </a:t>
            </a:r>
            <a:endParaRPr b="0" lang="tr-TR" sz="2800" strike="noStrike" u="none">
              <a:solidFill>
                <a:srgbClr val="000000"/>
              </a:solidFill>
              <a:uFillTx/>
              <a:latin typeface="Arial"/>
            </a:endParaRPr>
          </a:p>
        </p:txBody>
      </p:sp>
      <p:sp>
        <p:nvSpPr>
          <p:cNvPr id="138" name="İçerik Yer Tutucusu 2"/>
          <p:cNvSpPr/>
          <p:nvPr/>
        </p:nvSpPr>
        <p:spPr>
          <a:xfrm>
            <a:off x="995760" y="2533680"/>
            <a:ext cx="2225880" cy="50904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Duygusal zeka, </a:t>
            </a:r>
            <a:endParaRPr b="0" lang="tr-TR" sz="2800" strike="noStrike" u="none">
              <a:solidFill>
                <a:srgbClr val="000000"/>
              </a:solidFill>
              <a:uFillTx/>
              <a:latin typeface="Arial"/>
            </a:endParaRPr>
          </a:p>
        </p:txBody>
      </p:sp>
      <p:sp>
        <p:nvSpPr>
          <p:cNvPr id="139" name="İçerik Yer Tutucusu 2"/>
          <p:cNvSpPr/>
          <p:nvPr/>
        </p:nvSpPr>
        <p:spPr>
          <a:xfrm>
            <a:off x="995760" y="3169800"/>
            <a:ext cx="3867480" cy="41796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Duygu yönetimi/kontrolü, </a:t>
            </a:r>
            <a:endParaRPr b="0" lang="tr-TR" sz="2800" strike="noStrike" u="none">
              <a:solidFill>
                <a:srgbClr val="000000"/>
              </a:solidFill>
              <a:uFillTx/>
              <a:latin typeface="Arial"/>
            </a:endParaRPr>
          </a:p>
        </p:txBody>
      </p:sp>
      <p:sp>
        <p:nvSpPr>
          <p:cNvPr id="140" name="İçerik Yer Tutucusu 2"/>
          <p:cNvSpPr/>
          <p:nvPr/>
        </p:nvSpPr>
        <p:spPr>
          <a:xfrm>
            <a:off x="965160" y="4501440"/>
            <a:ext cx="1259280" cy="5839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Empati, </a:t>
            </a:r>
            <a:endParaRPr b="0" lang="tr-TR" sz="2800" strike="noStrike" u="none">
              <a:solidFill>
                <a:srgbClr val="000000"/>
              </a:solidFill>
              <a:uFillTx/>
              <a:latin typeface="Arial"/>
            </a:endParaRPr>
          </a:p>
        </p:txBody>
      </p:sp>
      <p:sp>
        <p:nvSpPr>
          <p:cNvPr id="141" name="İçerik Yer Tutucusu 2"/>
          <p:cNvSpPr/>
          <p:nvPr/>
        </p:nvSpPr>
        <p:spPr>
          <a:xfrm>
            <a:off x="965160" y="3788280"/>
            <a:ext cx="1777320" cy="41724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Farkındalık</a:t>
            </a:r>
            <a:endParaRPr b="0" lang="tr-TR" sz="2800" strike="noStrike" u="none">
              <a:solidFill>
                <a:srgbClr val="000000"/>
              </a:solidFill>
              <a:uFillTx/>
              <a:latin typeface="Arial"/>
            </a:endParaRPr>
          </a:p>
        </p:txBody>
      </p:sp>
      <p:sp>
        <p:nvSpPr>
          <p:cNvPr id="142" name="İçerik Yer Tutucusu 2"/>
          <p:cNvSpPr/>
          <p:nvPr/>
        </p:nvSpPr>
        <p:spPr>
          <a:xfrm>
            <a:off x="5725800" y="3744720"/>
            <a:ext cx="857160" cy="46080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Sabır,</a:t>
            </a:r>
            <a:endParaRPr b="0" lang="tr-TR" sz="2800" strike="noStrike" u="none">
              <a:solidFill>
                <a:srgbClr val="000000"/>
              </a:solidFill>
              <a:uFillTx/>
              <a:latin typeface="Arial"/>
            </a:endParaRPr>
          </a:p>
        </p:txBody>
      </p:sp>
      <p:sp>
        <p:nvSpPr>
          <p:cNvPr id="143" name="İçerik Yer Tutucusu 2"/>
          <p:cNvSpPr/>
          <p:nvPr/>
        </p:nvSpPr>
        <p:spPr>
          <a:xfrm>
            <a:off x="5725800" y="2533680"/>
            <a:ext cx="1070280" cy="49608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Merak, </a:t>
            </a:r>
            <a:endParaRPr b="0" lang="tr-TR" sz="2800" strike="noStrike" u="none">
              <a:solidFill>
                <a:srgbClr val="000000"/>
              </a:solidFill>
              <a:uFillTx/>
              <a:latin typeface="Arial"/>
            </a:endParaRPr>
          </a:p>
        </p:txBody>
      </p:sp>
      <p:sp>
        <p:nvSpPr>
          <p:cNvPr id="144" name="İçerik Yer Tutucusu 2"/>
          <p:cNvSpPr/>
          <p:nvPr/>
        </p:nvSpPr>
        <p:spPr>
          <a:xfrm>
            <a:off x="5725800" y="3137760"/>
            <a:ext cx="857160" cy="4813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Azim,</a:t>
            </a:r>
            <a:endParaRPr b="0" lang="tr-TR" sz="2800" strike="noStrike" u="none">
              <a:solidFill>
                <a:srgbClr val="000000"/>
              </a:solidFill>
              <a:uFillTx/>
              <a:latin typeface="Arial"/>
            </a:endParaRPr>
          </a:p>
        </p:txBody>
      </p:sp>
      <p:sp>
        <p:nvSpPr>
          <p:cNvPr id="145" name="İçerik Yer Tutucusu 2"/>
          <p:cNvSpPr/>
          <p:nvPr/>
        </p:nvSpPr>
        <p:spPr>
          <a:xfrm>
            <a:off x="965160" y="5167080"/>
            <a:ext cx="3971880" cy="48096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none">
                <a:solidFill>
                  <a:srgbClr val="323f4f"/>
                </a:solidFill>
                <a:uFillTx/>
                <a:latin typeface="Calibri"/>
              </a:rPr>
              <a:t>Sosyal İlişkileri Düzenleme,</a:t>
            </a:r>
            <a:endParaRPr b="0" lang="tr-TR" sz="2800" strike="noStrike" u="none">
              <a:solidFill>
                <a:srgbClr val="000000"/>
              </a:solidFill>
              <a:uFillTx/>
              <a:latin typeface="Arial"/>
            </a:endParaRPr>
          </a:p>
        </p:txBody>
      </p:sp>
      <p:sp>
        <p:nvSpPr>
          <p:cNvPr id="146" name="İçerik Yer Tutucusu 2"/>
          <p:cNvSpPr/>
          <p:nvPr/>
        </p:nvSpPr>
        <p:spPr>
          <a:xfrm>
            <a:off x="5725800" y="4281840"/>
            <a:ext cx="4143960" cy="80352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tabLst>
                <a:tab algn="l" pos="0"/>
              </a:tabLst>
            </a:pPr>
            <a:r>
              <a:rPr b="0" lang="tr-TR" sz="2800" strike="noStrike" u="sng">
                <a:solidFill>
                  <a:schemeClr val="dk1"/>
                </a:solidFill>
                <a:uFillTx/>
                <a:latin typeface="Calibri"/>
              </a:rPr>
              <a:t>gibi becerileri içermektedir. </a:t>
            </a:r>
            <a:endParaRPr b="0" lang="tr-TR" sz="2800" strike="noStrike" u="none">
              <a:solidFill>
                <a:srgbClr val="000000"/>
              </a:solidFill>
              <a:uFillTx/>
              <a:latin typeface="Arial"/>
            </a:endParaRPr>
          </a:p>
        </p:txBody>
      </p:sp>
      <p:sp>
        <p:nvSpPr>
          <p:cNvPr id="147" name="Dikdörtgen 17"/>
          <p:cNvSpPr/>
          <p:nvPr/>
        </p:nvSpPr>
        <p:spPr>
          <a:xfrm>
            <a:off x="5643000" y="4842000"/>
            <a:ext cx="6095160" cy="91260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0" lang="tr-TR" sz="1800" strike="noStrike" u="none">
                <a:solidFill>
                  <a:schemeClr val="dk1"/>
                </a:solidFill>
                <a:uFillTx/>
                <a:latin typeface="Calibri"/>
              </a:rPr>
              <a:t>* </a:t>
            </a:r>
            <a:r>
              <a:rPr b="1" lang="tr-TR" sz="1800" strike="noStrike" u="sng">
                <a:solidFill>
                  <a:srgbClr val="ff0000"/>
                </a:solidFill>
                <a:uFillTx/>
                <a:latin typeface="Calibri"/>
              </a:rPr>
              <a:t>Duygusal zeka,</a:t>
            </a:r>
            <a:r>
              <a:rPr b="0" lang="tr-TR" sz="1800" strike="noStrike" u="none">
                <a:solidFill>
                  <a:schemeClr val="dk1"/>
                </a:solidFill>
                <a:uFillTx/>
                <a:latin typeface="Calibri"/>
              </a:rPr>
              <a:t> bireylerin öncelikle kendi duygularını anlayabilme, empati kurabilme, motivasyon artırma ve özgüven duygusunu geliştirme olanağı tanıyan bir kavramdır.</a:t>
            </a:r>
            <a:endParaRPr b="0" lang="tr-TR" sz="1800" strike="noStrike" u="none">
              <a:solidFill>
                <a:srgbClr val="000000"/>
              </a:solidFill>
              <a:uFillTx/>
              <a:latin typeface="Arial"/>
            </a:endParaRPr>
          </a:p>
        </p:txBody>
      </p:sp>
      <p:sp>
        <p:nvSpPr>
          <p:cNvPr id="3" name="PlaceHolder 2"/>
          <p:cNvSpPr>
            <a:spLocks noGrp="1"/>
          </p:cNvSpPr>
          <p:nvPr>
            <p:ph type="sldNum" idx="20"/>
          </p:nvPr>
        </p:nvSpPr>
        <p:spPr/>
        <p:txBody>
          <a:bodyPr/>
          <a:p>
            <a:fld id="{67F37765-67D6-4843-9593-D565A342EAE7}" type="slidenum">
              <a:t>5</a:t>
            </a:fld>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56" name="Picture 2" descr="MEB'den logo değişikliği"/>
          <p:cNvPicPr/>
          <p:nvPr/>
        </p:nvPicPr>
        <p:blipFill>
          <a:blip r:embed="rId1"/>
          <a:stretch/>
        </p:blipFill>
        <p:spPr>
          <a:xfrm>
            <a:off x="9871200" y="253800"/>
            <a:ext cx="1782720" cy="1007640"/>
          </a:xfrm>
          <a:prstGeom prst="rect">
            <a:avLst/>
          </a:prstGeom>
          <a:noFill/>
          <a:ln w="0">
            <a:noFill/>
          </a:ln>
        </p:spPr>
      </p:pic>
      <p:sp>
        <p:nvSpPr>
          <p:cNvPr id="457" name="Dikdörtgen 2"/>
          <p:cNvSpPr/>
          <p:nvPr/>
        </p:nvSpPr>
        <p:spPr>
          <a:xfrm>
            <a:off x="3686040" y="11869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İnterneti Kullanım İp Uçları</a:t>
            </a:r>
            <a:endParaRPr b="0" lang="tr-TR" sz="2800" strike="noStrike" u="none">
              <a:solidFill>
                <a:srgbClr val="000000"/>
              </a:solidFill>
              <a:uFillTx/>
              <a:latin typeface="Arial"/>
            </a:endParaRPr>
          </a:p>
        </p:txBody>
      </p:sp>
      <p:sp>
        <p:nvSpPr>
          <p:cNvPr id="458" name="İçerik Yer Tutucusu 2"/>
          <p:cNvSpPr/>
          <p:nvPr/>
        </p:nvSpPr>
        <p:spPr>
          <a:xfrm>
            <a:off x="780840" y="1760760"/>
            <a:ext cx="10513440" cy="426348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199"/>
              </a:spcBef>
              <a:spcAft>
                <a:spcPts val="201"/>
              </a:spcAft>
              <a:tabLst>
                <a:tab algn="l" pos="0"/>
              </a:tabLst>
            </a:pPr>
            <a:r>
              <a:rPr b="1" lang="tr-TR" sz="2800" strike="noStrike" u="none">
                <a:solidFill>
                  <a:schemeClr val="dk1"/>
                </a:solidFill>
                <a:uFillTx/>
                <a:latin typeface="Calibri"/>
              </a:rPr>
              <a:t>6-</a:t>
            </a:r>
            <a:r>
              <a:rPr b="0" lang="tr-TR" sz="2800" strike="noStrike" u="none">
                <a:solidFill>
                  <a:schemeClr val="dk1"/>
                </a:solidFill>
                <a:uFillTx/>
                <a:latin typeface="Calibri"/>
              </a:rPr>
              <a:t> Halka açık ya da bilmediğin alanlardaki WİFİ ağları tehlikeli olabilir. Bu ağlar kişisel bilgilerini çalmak için oluşturulmuş sahte bağlantılar olabilir. </a:t>
            </a:r>
            <a:endParaRPr b="0" lang="tr-TR" sz="2800" strike="noStrike" u="none">
              <a:solidFill>
                <a:srgbClr val="000000"/>
              </a:solidFill>
              <a:uFillTx/>
              <a:latin typeface="Arial"/>
            </a:endParaRPr>
          </a:p>
          <a:p>
            <a:pPr algn="just" defTabSz="914400">
              <a:lnSpc>
                <a:spcPct val="90000"/>
              </a:lnSpc>
              <a:spcBef>
                <a:spcPts val="4000"/>
              </a:spcBef>
              <a:spcAft>
                <a:spcPts val="201"/>
              </a:spcAft>
              <a:tabLst>
                <a:tab algn="l" pos="0"/>
              </a:tabLst>
            </a:pPr>
            <a:r>
              <a:rPr b="1" lang="tr-TR" sz="2800" strike="noStrike" u="none">
                <a:solidFill>
                  <a:schemeClr val="dk1"/>
                </a:solidFill>
                <a:uFillTx/>
                <a:latin typeface="Calibri"/>
              </a:rPr>
              <a:t>7-</a:t>
            </a:r>
            <a:r>
              <a:rPr b="0" lang="tr-TR" sz="2800" strike="noStrike" u="none">
                <a:solidFill>
                  <a:schemeClr val="dk1"/>
                </a:solidFill>
                <a:uFillTx/>
                <a:latin typeface="Calibri"/>
              </a:rPr>
              <a:t> Bluetooth veya Airdrop’u kullanmadığın zaman devre dışı bırak. Bu bağlantı birçok cihazın birbiri ile etkileşim halinde bulunmasına olanak sağlar ve bir hacker bu açık Bluetooth bağlantıları içinden cihazına erişim sağlayabilir. </a:t>
            </a:r>
            <a:endParaRPr b="0" lang="tr-TR" sz="2800" strike="noStrike" u="none">
              <a:solidFill>
                <a:srgbClr val="000000"/>
              </a:solidFill>
              <a:uFillTx/>
              <a:latin typeface="Arial"/>
            </a:endParaRPr>
          </a:p>
          <a:p>
            <a:pPr algn="just" defTabSz="914400">
              <a:lnSpc>
                <a:spcPct val="90000"/>
              </a:lnSpc>
              <a:spcBef>
                <a:spcPts val="3399"/>
              </a:spcBef>
              <a:spcAft>
                <a:spcPts val="201"/>
              </a:spcAft>
              <a:tabLst>
                <a:tab algn="l" pos="0"/>
              </a:tabLst>
            </a:pPr>
            <a:r>
              <a:rPr b="1" lang="tr-TR" sz="2800" strike="noStrike" u="none">
                <a:solidFill>
                  <a:schemeClr val="dk1"/>
                </a:solidFill>
                <a:uFillTx/>
                <a:latin typeface="Calibri"/>
              </a:rPr>
              <a:t>8-</a:t>
            </a:r>
            <a:r>
              <a:rPr b="0" lang="tr-TR" sz="2800" strike="noStrike" u="none">
                <a:solidFill>
                  <a:schemeClr val="dk1"/>
                </a:solidFill>
                <a:uFillTx/>
                <a:latin typeface="Calibri"/>
              </a:rPr>
              <a:t> Cep telefonunda bulunan uygulama marketlerinin izin vermediği, güvenli olmayan uygulamaları indirme.</a:t>
            </a:r>
            <a:endParaRPr b="0" lang="tr-TR" sz="2800" strike="noStrike" u="none">
              <a:solidFill>
                <a:srgbClr val="000000"/>
              </a:solidFill>
              <a:uFillTx/>
              <a:latin typeface="Arial"/>
            </a:endParaRPr>
          </a:p>
          <a:p>
            <a:pPr defTabSz="914400">
              <a:lnSpc>
                <a:spcPct val="90000"/>
              </a:lnSpc>
              <a:spcBef>
                <a:spcPts val="1199"/>
              </a:spcBef>
              <a:spcAft>
                <a:spcPts val="201"/>
              </a:spcAft>
              <a:tabLst>
                <a:tab algn="l" pos="0"/>
              </a:tabLst>
            </a:pPr>
            <a:endParaRPr b="0" lang="tr-TR" sz="2800" strike="noStrike" u="none">
              <a:solidFill>
                <a:srgbClr val="000000"/>
              </a:solidFill>
              <a:uFillTx/>
              <a:latin typeface="Arial"/>
            </a:endParaRPr>
          </a:p>
        </p:txBody>
      </p:sp>
      <p:sp>
        <p:nvSpPr>
          <p:cNvPr id="3" name="PlaceHolder 2"/>
          <p:cNvSpPr>
            <a:spLocks noGrp="1"/>
          </p:cNvSpPr>
          <p:nvPr>
            <p:ph type="sldNum" idx="20"/>
          </p:nvPr>
        </p:nvSpPr>
        <p:spPr/>
        <p:txBody>
          <a:bodyPr/>
          <a:p>
            <a:fld id="{15875247-F7A6-4116-829F-C563D0A77C4D}" type="slidenum">
              <a:t>50</a:t>
            </a:fld>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60" name="Picture 2" descr="MEB'den logo değişikliği"/>
          <p:cNvPicPr/>
          <p:nvPr/>
        </p:nvPicPr>
        <p:blipFill>
          <a:blip r:embed="rId1"/>
          <a:stretch/>
        </p:blipFill>
        <p:spPr>
          <a:xfrm>
            <a:off x="9871200" y="253800"/>
            <a:ext cx="1782720" cy="1007640"/>
          </a:xfrm>
          <a:prstGeom prst="rect">
            <a:avLst/>
          </a:prstGeom>
          <a:noFill/>
          <a:ln w="0">
            <a:noFill/>
          </a:ln>
        </p:spPr>
      </p:pic>
      <p:sp>
        <p:nvSpPr>
          <p:cNvPr id="461" name="Dikdörtgen 2"/>
          <p:cNvSpPr/>
          <p:nvPr/>
        </p:nvSpPr>
        <p:spPr>
          <a:xfrm>
            <a:off x="1242360" y="1789920"/>
            <a:ext cx="1006092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ea typeface="Calibri"/>
              </a:rPr>
              <a:t>4.5. Siber Zorbalık ve Baş Etme Yolları</a:t>
            </a:r>
            <a:endParaRPr b="0" lang="tr-TR" sz="2800" strike="noStrike" u="none">
              <a:solidFill>
                <a:srgbClr val="000000"/>
              </a:solidFill>
              <a:uFillTx/>
              <a:latin typeface="Arial"/>
            </a:endParaRPr>
          </a:p>
        </p:txBody>
      </p:sp>
      <p:sp>
        <p:nvSpPr>
          <p:cNvPr id="462" name="İçerik Yer Tutucusu 2"/>
          <p:cNvSpPr/>
          <p:nvPr/>
        </p:nvSpPr>
        <p:spPr>
          <a:xfrm>
            <a:off x="780840" y="2370240"/>
            <a:ext cx="10513440" cy="3104280"/>
          </a:xfrm>
          <a:prstGeom prst="rect">
            <a:avLst/>
          </a:prstGeom>
          <a:noFill/>
          <a:ln w="0">
            <a:noFill/>
          </a:ln>
        </p:spPr>
        <p:style>
          <a:lnRef idx="0"/>
          <a:fillRef idx="0"/>
          <a:effectRef idx="0"/>
          <a:fontRef idx="minor"/>
        </p:style>
        <p:txBody>
          <a:bodyPr lIns="0" rIns="0" tIns="45000" bIns="45000" anchor="t">
            <a:noAutofit/>
          </a:bodyPr>
          <a:p>
            <a:pPr marL="91440" indent="-91440" algn="just" defTabSz="914400">
              <a:lnSpc>
                <a:spcPct val="90000"/>
              </a:lnSpc>
              <a:spcBef>
                <a:spcPts val="1199"/>
              </a:spcBef>
              <a:spcAft>
                <a:spcPts val="201"/>
              </a:spcAft>
              <a:buClr>
                <a:srgbClr val="e48312"/>
              </a:buClr>
              <a:buFont typeface="Calibri"/>
              <a:buChar char=" "/>
            </a:pPr>
            <a:r>
              <a:rPr b="1" lang="tr-TR" sz="2800" strike="noStrike" u="none">
                <a:solidFill>
                  <a:schemeClr val="dk1"/>
                </a:solidFill>
                <a:uFillTx/>
                <a:latin typeface="Calibri"/>
              </a:rPr>
              <a:t>Zorbalık</a:t>
            </a:r>
            <a:r>
              <a:rPr b="0" lang="tr-TR" sz="2800" strike="noStrike" u="none">
                <a:solidFill>
                  <a:schemeClr val="dk1"/>
                </a:solidFill>
                <a:uFillTx/>
                <a:latin typeface="Calibri"/>
              </a:rPr>
              <a:t>, fiziksel veya sözlü olabilen, bir kişi ya da grup tarafından uygulanan ve çoğunlukla kişilerin kendilerine göre güçsüz ya da zayıf kişileri hedef aldığı yüz yüze, tekrarlanan, saldırgan davranışlardır. </a:t>
            </a:r>
            <a:endParaRPr b="0" lang="tr-TR" sz="2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1" i="1" lang="tr-TR" sz="2800" strike="noStrike" u="sng">
                <a:solidFill>
                  <a:schemeClr val="dk1"/>
                </a:solidFill>
                <a:uFillTx/>
                <a:latin typeface="Calibri"/>
              </a:rPr>
              <a:t>Siber zorbalık, </a:t>
            </a:r>
            <a:r>
              <a:rPr b="0" lang="tr-TR" sz="2800" strike="noStrike" u="none">
                <a:solidFill>
                  <a:schemeClr val="dk1"/>
                </a:solidFill>
                <a:uFillTx/>
                <a:latin typeface="Calibri"/>
              </a:rPr>
              <a:t>dijital teknolojilerin kullanımıyla sosyal medyada, mesajlaşma platformlarında, oyun platformlarında kişiyi korkutmayı, kızdırmayı veya utandırmayı amaçlayan, </a:t>
            </a:r>
            <a:r>
              <a:rPr b="1" lang="tr-TR" sz="2800" strike="noStrike" u="sng">
                <a:solidFill>
                  <a:schemeClr val="dk1"/>
                </a:solidFill>
                <a:highlight>
                  <a:srgbClr val="ffff00"/>
                </a:highlight>
                <a:uFillTx/>
                <a:latin typeface="Calibri"/>
              </a:rPr>
              <a:t>tekrarlayan zorba </a:t>
            </a:r>
            <a:r>
              <a:rPr b="0" lang="tr-TR" sz="2800" strike="noStrike" u="none">
                <a:solidFill>
                  <a:schemeClr val="dk1"/>
                </a:solidFill>
                <a:uFillTx/>
                <a:latin typeface="Calibri"/>
              </a:rPr>
              <a:t>davranışlardır. </a:t>
            </a:r>
            <a:endParaRPr b="0" lang="tr-TR" sz="2800" strike="noStrike" u="none">
              <a:solidFill>
                <a:srgbClr val="000000"/>
              </a:solidFill>
              <a:uFillTx/>
              <a:latin typeface="Arial"/>
            </a:endParaRPr>
          </a:p>
          <a:p>
            <a:pPr algn="just" defTabSz="914400">
              <a:lnSpc>
                <a:spcPct val="90000"/>
              </a:lnSpc>
              <a:spcBef>
                <a:spcPts val="1199"/>
              </a:spcBef>
              <a:spcAft>
                <a:spcPts val="201"/>
              </a:spcAft>
            </a:pPr>
            <a:endParaRPr b="0" lang="tr-TR" sz="2800" strike="noStrike" u="none">
              <a:solidFill>
                <a:srgbClr val="000000"/>
              </a:solidFill>
              <a:uFillTx/>
              <a:latin typeface="Arial"/>
            </a:endParaRPr>
          </a:p>
        </p:txBody>
      </p:sp>
      <p:sp>
        <p:nvSpPr>
          <p:cNvPr id="3" name="PlaceHolder 2"/>
          <p:cNvSpPr>
            <a:spLocks noGrp="1"/>
          </p:cNvSpPr>
          <p:nvPr>
            <p:ph type="sldNum" idx="20"/>
          </p:nvPr>
        </p:nvSpPr>
        <p:spPr/>
        <p:txBody>
          <a:bodyPr/>
          <a:p>
            <a:fld id="{2859CE3E-E622-4E3E-9CAA-008B8A6B25AC}" type="slidenum">
              <a:t>51</a:t>
            </a:fld>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77500" lnSpcReduction="1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4. BİLİNÇLİ ve GÜVENLİ TEKNOLOJİ KULLANIMI</a:t>
            </a:r>
            <a:endParaRPr b="0" lang="tr-TR" sz="3300" strike="noStrike" u="none">
              <a:solidFill>
                <a:srgbClr val="000000"/>
              </a:solidFill>
              <a:uFillTx/>
              <a:latin typeface="Arial"/>
            </a:endParaRPr>
          </a:p>
        </p:txBody>
      </p:sp>
      <p:pic>
        <p:nvPicPr>
          <p:cNvPr id="464" name="Picture 2" descr="MEB'den logo değişikliği"/>
          <p:cNvPicPr/>
          <p:nvPr/>
        </p:nvPicPr>
        <p:blipFill>
          <a:blip r:embed="rId1"/>
          <a:stretch/>
        </p:blipFill>
        <p:spPr>
          <a:xfrm>
            <a:off x="9871200" y="253800"/>
            <a:ext cx="1782720" cy="1007640"/>
          </a:xfrm>
          <a:prstGeom prst="rect">
            <a:avLst/>
          </a:prstGeom>
          <a:noFill/>
          <a:ln w="0">
            <a:noFill/>
          </a:ln>
        </p:spPr>
      </p:pic>
      <p:sp>
        <p:nvSpPr>
          <p:cNvPr id="465" name="Dikdörtgen 2"/>
          <p:cNvSpPr/>
          <p:nvPr/>
        </p:nvSpPr>
        <p:spPr>
          <a:xfrm>
            <a:off x="2940120" y="1283760"/>
            <a:ext cx="5977800" cy="5166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tr-TR" sz="2800" strike="noStrike" u="none">
                <a:solidFill>
                  <a:schemeClr val="dk1"/>
                </a:solidFill>
                <a:uFillTx/>
                <a:latin typeface="Calibri"/>
              </a:rPr>
              <a:t>Paylaşım Yapmadan Önce Kendine Sor:</a:t>
            </a:r>
            <a:endParaRPr b="0" lang="tr-TR" sz="2800" strike="noStrike" u="none">
              <a:solidFill>
                <a:srgbClr val="000000"/>
              </a:solidFill>
              <a:uFillTx/>
              <a:latin typeface="Arial"/>
            </a:endParaRPr>
          </a:p>
        </p:txBody>
      </p:sp>
      <p:sp>
        <p:nvSpPr>
          <p:cNvPr id="466" name="İçerik Yer Tutucusu 2"/>
          <p:cNvSpPr/>
          <p:nvPr/>
        </p:nvSpPr>
        <p:spPr>
          <a:xfrm>
            <a:off x="1164240" y="1940400"/>
            <a:ext cx="9185040" cy="3726000"/>
          </a:xfrm>
          <a:prstGeom prst="rect">
            <a:avLst/>
          </a:prstGeom>
          <a:noFill/>
          <a:ln w="0">
            <a:noFill/>
          </a:ln>
        </p:spPr>
        <p:style>
          <a:lnRef idx="0"/>
          <a:fillRef idx="0"/>
          <a:effectRef idx="0"/>
          <a:fontRef idx="minor"/>
        </p:style>
        <p:txBody>
          <a:bodyPr lIns="0" rIns="0" tIns="45000" bIns="45000" anchor="t">
            <a:noAutofit/>
          </a:bodyPr>
          <a:p>
            <a:pPr lvl="1" marL="343080" indent="-343080" algn="just" defTabSz="914400">
              <a:lnSpc>
                <a:spcPct val="100000"/>
              </a:lnSpc>
              <a:spcBef>
                <a:spcPts val="1800"/>
              </a:spcBef>
              <a:spcAft>
                <a:spcPts val="400"/>
              </a:spcAft>
              <a:buClr>
                <a:srgbClr val="6f7b63"/>
              </a:buClr>
              <a:buFont typeface="Courier New"/>
              <a:buChar char="o"/>
            </a:pPr>
            <a:r>
              <a:rPr b="0" lang="tr-TR" sz="2600" strike="noStrike" u="none">
                <a:solidFill>
                  <a:schemeClr val="dk1">
                    <a:lumMod val="75000"/>
                    <a:lumOff val="25000"/>
                  </a:schemeClr>
                </a:solidFill>
                <a:uFillTx/>
                <a:latin typeface="Calibri"/>
              </a:rPr>
              <a:t>Bunu birinin yüzüne de söyler miydin?</a:t>
            </a:r>
            <a:endParaRPr b="0" lang="tr-TR" sz="2600" strike="noStrike" u="none">
              <a:solidFill>
                <a:srgbClr val="000000"/>
              </a:solidFill>
              <a:uFillTx/>
              <a:latin typeface="Arial"/>
            </a:endParaRPr>
          </a:p>
          <a:p>
            <a:pPr lvl="1" marL="343080" indent="-343080" algn="just" defTabSz="914400">
              <a:lnSpc>
                <a:spcPct val="100000"/>
              </a:lnSpc>
              <a:spcBef>
                <a:spcPts val="1800"/>
              </a:spcBef>
              <a:spcAft>
                <a:spcPts val="400"/>
              </a:spcAft>
              <a:buClr>
                <a:srgbClr val="6f7b63"/>
              </a:buClr>
              <a:buFont typeface="Courier New"/>
              <a:buChar char="o"/>
            </a:pPr>
            <a:r>
              <a:rPr b="0" lang="tr-TR" sz="2600" strike="noStrike" u="none">
                <a:solidFill>
                  <a:schemeClr val="dk1">
                    <a:lumMod val="75000"/>
                    <a:lumOff val="25000"/>
                  </a:schemeClr>
                </a:solidFill>
                <a:uFillTx/>
                <a:latin typeface="Calibri"/>
              </a:rPr>
              <a:t>Başka biri yazdığın şeyi yanlış anlayabilir mi?</a:t>
            </a:r>
            <a:endParaRPr b="0" lang="tr-TR" sz="2600" strike="noStrike" u="none">
              <a:solidFill>
                <a:srgbClr val="000000"/>
              </a:solidFill>
              <a:uFillTx/>
              <a:latin typeface="Arial"/>
            </a:endParaRPr>
          </a:p>
          <a:p>
            <a:pPr lvl="1" marL="343080" indent="-343080" algn="just" defTabSz="914400">
              <a:lnSpc>
                <a:spcPct val="100000"/>
              </a:lnSpc>
              <a:spcBef>
                <a:spcPts val="1800"/>
              </a:spcBef>
              <a:spcAft>
                <a:spcPts val="400"/>
              </a:spcAft>
              <a:buClr>
                <a:srgbClr val="6f7b63"/>
              </a:buClr>
              <a:buFont typeface="Courier New"/>
              <a:buChar char="o"/>
            </a:pPr>
            <a:r>
              <a:rPr b="0" lang="tr-TR" sz="2600" strike="noStrike" u="none">
                <a:solidFill>
                  <a:schemeClr val="dk1">
                    <a:lumMod val="75000"/>
                    <a:lumOff val="25000"/>
                  </a:schemeClr>
                </a:solidFill>
                <a:uFillTx/>
                <a:latin typeface="Calibri"/>
              </a:rPr>
              <a:t>Birinin itibarını zedeler mi?</a:t>
            </a:r>
            <a:endParaRPr b="0" lang="tr-TR" sz="2600" strike="noStrike" u="none">
              <a:solidFill>
                <a:srgbClr val="000000"/>
              </a:solidFill>
              <a:uFillTx/>
              <a:latin typeface="Arial"/>
            </a:endParaRPr>
          </a:p>
          <a:p>
            <a:pPr lvl="1" marL="343080" indent="-343080" algn="just" defTabSz="914400">
              <a:lnSpc>
                <a:spcPct val="100000"/>
              </a:lnSpc>
              <a:spcBef>
                <a:spcPts val="1800"/>
              </a:spcBef>
              <a:spcAft>
                <a:spcPts val="400"/>
              </a:spcAft>
              <a:buClr>
                <a:srgbClr val="6f7b63"/>
              </a:buClr>
              <a:buFont typeface="Courier New"/>
              <a:buChar char="o"/>
            </a:pPr>
            <a:r>
              <a:rPr b="0" lang="tr-TR" sz="2600" strike="noStrike" u="none">
                <a:solidFill>
                  <a:schemeClr val="dk1">
                    <a:lumMod val="75000"/>
                    <a:lumOff val="25000"/>
                  </a:schemeClr>
                </a:solidFill>
                <a:uFillTx/>
                <a:latin typeface="Calibri"/>
              </a:rPr>
              <a:t>Biri senin hakkında böyle söylese ya da yazsa nasıl hissederdin?</a:t>
            </a:r>
            <a:endParaRPr b="0" lang="tr-TR" sz="2600" strike="noStrike" u="none">
              <a:solidFill>
                <a:srgbClr val="000000"/>
              </a:solidFill>
              <a:uFillTx/>
              <a:latin typeface="Arial"/>
            </a:endParaRPr>
          </a:p>
          <a:p>
            <a:pPr lvl="1" marL="343080" indent="-343080" algn="just" defTabSz="914400">
              <a:lnSpc>
                <a:spcPct val="100000"/>
              </a:lnSpc>
              <a:spcBef>
                <a:spcPts val="1800"/>
              </a:spcBef>
              <a:spcAft>
                <a:spcPts val="400"/>
              </a:spcAft>
              <a:buClr>
                <a:srgbClr val="6f7b63"/>
              </a:buClr>
              <a:buFont typeface="Courier New"/>
              <a:buChar char="o"/>
            </a:pPr>
            <a:r>
              <a:rPr b="0" lang="tr-TR" sz="2600" strike="noStrike" u="none">
                <a:solidFill>
                  <a:schemeClr val="dk1">
                    <a:lumMod val="75000"/>
                    <a:lumOff val="25000"/>
                  </a:schemeClr>
                </a:solidFill>
                <a:uFillTx/>
                <a:latin typeface="Calibri"/>
              </a:rPr>
              <a:t>Arkadaşlarının, ailenin ve öğretmenlerinin yazdığın bu tür şeyleri okumasını ister miydin?</a:t>
            </a:r>
            <a:endParaRPr b="0" lang="tr-TR" sz="2600" strike="noStrike" u="none">
              <a:solidFill>
                <a:srgbClr val="000000"/>
              </a:solidFill>
              <a:uFillTx/>
              <a:latin typeface="Arial"/>
            </a:endParaRPr>
          </a:p>
        </p:txBody>
      </p:sp>
      <p:sp>
        <p:nvSpPr>
          <p:cNvPr id="3" name="PlaceHolder 2"/>
          <p:cNvSpPr>
            <a:spLocks noGrp="1"/>
          </p:cNvSpPr>
          <p:nvPr>
            <p:ph type="sldNum" idx="20"/>
          </p:nvPr>
        </p:nvSpPr>
        <p:spPr/>
        <p:txBody>
          <a:bodyPr/>
          <a:p>
            <a:fld id="{419C7269-671B-4CA6-99A9-681961C5FCAB}" type="slidenum">
              <a:t>52</a:t>
            </a:fld>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PlaceHolder 1"/>
          <p:cNvSpPr>
            <a:spLocks noGrp="1"/>
          </p:cNvSpPr>
          <p:nvPr>
            <p:ph type="title"/>
          </p:nvPr>
        </p:nvSpPr>
        <p:spPr>
          <a:xfrm>
            <a:off x="1066680" y="2297160"/>
            <a:ext cx="10057680" cy="1223280"/>
          </a:xfrm>
          <a:prstGeom prst="rect">
            <a:avLst/>
          </a:prstGeom>
          <a:noFill/>
          <a:ln w="0">
            <a:noFill/>
          </a:ln>
        </p:spPr>
        <p:txBody>
          <a:bodyPr lIns="91440" rIns="91440" tIns="45720" bIns="45720" anchor="b">
            <a:normAutofit/>
          </a:bodyPr>
          <a:p>
            <a:pPr indent="0" algn="ctr" defTabSz="914400">
              <a:lnSpc>
                <a:spcPct val="85000"/>
              </a:lnSpc>
              <a:buNone/>
              <a:tabLst>
                <a:tab algn="l" pos="0"/>
              </a:tabLst>
            </a:pPr>
            <a:r>
              <a:rPr b="1" lang="tr-TR" sz="8000" spc="-51" strike="noStrike" u="none">
                <a:solidFill>
                  <a:schemeClr val="dk1">
                    <a:lumMod val="85000"/>
                    <a:lumOff val="15000"/>
                  </a:schemeClr>
                </a:solidFill>
                <a:uFillTx/>
                <a:latin typeface="Calibri"/>
              </a:rPr>
              <a:t>Fiziksel Aktivite</a:t>
            </a:r>
            <a:endParaRPr b="0" lang="tr-TR" sz="8000" strike="noStrike" u="none">
              <a:solidFill>
                <a:srgbClr val="000000"/>
              </a:solidFill>
              <a:uFillTx/>
              <a:latin typeface="Arial"/>
            </a:endParaRPr>
          </a:p>
        </p:txBody>
      </p:sp>
      <p:pic>
        <p:nvPicPr>
          <p:cNvPr id="468" name="Resim 3" descr=""/>
          <p:cNvPicPr/>
          <p:nvPr/>
        </p:nvPicPr>
        <p:blipFill>
          <a:blip r:embed="rId1"/>
          <a:stretch/>
        </p:blipFill>
        <p:spPr>
          <a:xfrm>
            <a:off x="1596240" y="3948840"/>
            <a:ext cx="9070920" cy="2377080"/>
          </a:xfrm>
          <a:prstGeom prst="rect">
            <a:avLst/>
          </a:prstGeom>
          <a:noFill/>
          <a:ln w="0">
            <a:noFill/>
          </a:ln>
        </p:spPr>
      </p:pic>
      <p:sp>
        <p:nvSpPr>
          <p:cNvPr id="3" name="PlaceHolder 2"/>
          <p:cNvSpPr>
            <a:spLocks noGrp="1"/>
          </p:cNvSpPr>
          <p:nvPr>
            <p:ph type="sldNum" idx="2"/>
          </p:nvPr>
        </p:nvSpPr>
        <p:spPr/>
        <p:txBody>
          <a:bodyPr/>
          <a:p>
            <a:fld id="{5C251C12-EA10-433D-9CD9-B5BA98C2739A}" type="slidenum">
              <a:t>53</a:t>
            </a:fld>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type="title"/>
          </p:nvPr>
        </p:nvSpPr>
        <p:spPr>
          <a:xfrm>
            <a:off x="1523880" y="-27360"/>
            <a:ext cx="9143280" cy="791280"/>
          </a:xfrm>
          <a:prstGeom prst="rect">
            <a:avLst/>
          </a:prstGeom>
          <a:solidFill>
            <a:schemeClr val="accent6">
              <a:lumMod val="20000"/>
              <a:lumOff val="80000"/>
            </a:schemeClr>
          </a:solidFill>
          <a:ln w="0">
            <a:noFill/>
          </a:ln>
        </p:spPr>
        <p:txBody>
          <a:bodyPr lIns="91440" rIns="91440" tIns="45720" bIns="45720" anchor="b">
            <a:normAutofit/>
          </a:bodyPr>
          <a:p>
            <a:pPr indent="0" defTabSz="914400">
              <a:lnSpc>
                <a:spcPct val="85000"/>
              </a:lnSpc>
              <a:buNone/>
              <a:tabLst>
                <a:tab algn="l" pos="0"/>
              </a:tabLst>
            </a:pPr>
            <a:r>
              <a:rPr b="1" lang="tr-TR" sz="4000" spc="-51" strike="noStrike" u="none">
                <a:solidFill>
                  <a:srgbClr val="ff0000"/>
                </a:solidFill>
                <a:uFillTx/>
                <a:latin typeface="Calibri"/>
              </a:rPr>
              <a:t>Fiziksel aktivite nedir?</a:t>
            </a:r>
            <a:endParaRPr b="0" lang="tr-TR" sz="4000" strike="noStrike" u="none">
              <a:solidFill>
                <a:srgbClr val="000000"/>
              </a:solidFill>
              <a:uFillTx/>
              <a:latin typeface="Arial"/>
            </a:endParaRPr>
          </a:p>
        </p:txBody>
      </p:sp>
      <p:grpSp>
        <p:nvGrpSpPr>
          <p:cNvPr id="470" name="Grup 9"/>
          <p:cNvGrpSpPr/>
          <p:nvPr/>
        </p:nvGrpSpPr>
        <p:grpSpPr>
          <a:xfrm>
            <a:off x="3323520" y="2730960"/>
            <a:ext cx="5661000" cy="2923560"/>
            <a:chOff x="3323520" y="2730960"/>
            <a:chExt cx="5661000" cy="2923560"/>
          </a:xfrm>
        </p:grpSpPr>
        <p:sp>
          <p:nvSpPr>
            <p:cNvPr id="471" name="İçerik Yer Tutucusu 2"/>
            <p:cNvSpPr/>
            <p:nvPr/>
          </p:nvSpPr>
          <p:spPr>
            <a:xfrm>
              <a:off x="3546360" y="2786040"/>
              <a:ext cx="5438160" cy="2813040"/>
            </a:xfrm>
            <a:prstGeom prst="rect">
              <a:avLst/>
            </a:prstGeom>
            <a:noFill/>
            <a:ln w="0">
              <a:noFill/>
            </a:ln>
          </p:spPr>
          <p:style>
            <a:lnRef idx="0"/>
            <a:fillRef idx="0"/>
            <a:effectRef idx="0"/>
            <a:fontRef idx="minor"/>
          </p:style>
          <p:txBody>
            <a:bodyPr lIns="90000" rIns="90000" tIns="45000" bIns="45000" anchor="t">
              <a:noAutofit/>
            </a:bodyPr>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Oyun oynamak</a:t>
              </a:r>
              <a:endParaRPr b="0" lang="tr-TR" sz="2000" strike="noStrike" u="none">
                <a:solidFill>
                  <a:srgbClr val="000000"/>
                </a:solidFill>
                <a:uFillTx/>
                <a:latin typeface="Arial"/>
              </a:endParaRPr>
            </a:p>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Boş zamanlar (teneffüs)</a:t>
              </a:r>
              <a:endParaRPr b="0" lang="tr-TR" sz="2000" strike="noStrike" u="none">
                <a:solidFill>
                  <a:srgbClr val="000000"/>
                </a:solidFill>
                <a:uFillTx/>
                <a:latin typeface="Arial"/>
              </a:endParaRPr>
            </a:p>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Beden Eğitimi dersleri</a:t>
              </a:r>
              <a:endParaRPr b="0" lang="tr-TR" sz="2000" strike="noStrike" u="none">
                <a:solidFill>
                  <a:srgbClr val="000000"/>
                </a:solidFill>
                <a:uFillTx/>
                <a:latin typeface="Arial"/>
              </a:endParaRPr>
            </a:p>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Yürümek</a:t>
              </a:r>
              <a:endParaRPr b="0" lang="tr-TR" sz="2000" strike="noStrike" u="none">
                <a:solidFill>
                  <a:srgbClr val="000000"/>
                </a:solidFill>
                <a:uFillTx/>
                <a:latin typeface="Arial"/>
              </a:endParaRPr>
            </a:p>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Merdiven inip çıkmak</a:t>
              </a:r>
              <a:endParaRPr b="0" lang="tr-TR" sz="2000" strike="noStrike" u="none">
                <a:solidFill>
                  <a:srgbClr val="000000"/>
                </a:solidFill>
                <a:uFillTx/>
                <a:latin typeface="Arial"/>
              </a:endParaRPr>
            </a:p>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Ev işleri</a:t>
              </a:r>
              <a:endParaRPr b="0" lang="tr-TR" sz="2000" strike="noStrike" u="none">
                <a:solidFill>
                  <a:srgbClr val="000000"/>
                </a:solidFill>
                <a:uFillTx/>
                <a:latin typeface="Arial"/>
              </a:endParaRPr>
            </a:p>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Bahçe işleri </a:t>
              </a:r>
              <a:endParaRPr b="0" lang="tr-TR" sz="2000" strike="noStrike" u="none">
                <a:solidFill>
                  <a:srgbClr val="000000"/>
                </a:solidFill>
                <a:uFillTx/>
                <a:latin typeface="Arial"/>
              </a:endParaRPr>
            </a:p>
            <a:p>
              <a:pPr marL="343080" indent="-324000" defTabSz="914400">
                <a:lnSpc>
                  <a:spcPct val="100000"/>
                </a:lnSpc>
                <a:buClr>
                  <a:srgbClr val="000000"/>
                </a:buClr>
                <a:buFont typeface="Arial"/>
                <a:buChar char="•"/>
              </a:pPr>
              <a:r>
                <a:rPr b="0" lang="tr-TR" sz="2000" strike="noStrike" u="none">
                  <a:solidFill>
                    <a:srgbClr val="000000"/>
                  </a:solidFill>
                  <a:uFillTx/>
                  <a:latin typeface="Calibri"/>
                </a:rPr>
                <a:t>Yemek yemek, banyo yapmak  gibi günlük yaşamı sürdürmek için yapılan etkinlikler</a:t>
              </a:r>
              <a:endParaRPr b="0" lang="tr-TR" sz="2000" strike="noStrike" u="none">
                <a:solidFill>
                  <a:srgbClr val="000000"/>
                </a:solidFill>
                <a:uFillTx/>
                <a:latin typeface="Arial"/>
              </a:endParaRPr>
            </a:p>
          </p:txBody>
        </p:sp>
        <p:sp>
          <p:nvSpPr>
            <p:cNvPr id="472" name="Yuvarlatılmış Dikdörtgen 4"/>
            <p:cNvSpPr/>
            <p:nvPr/>
          </p:nvSpPr>
          <p:spPr>
            <a:xfrm>
              <a:off x="3323520" y="2730960"/>
              <a:ext cx="5661000" cy="2923560"/>
            </a:xfrm>
            <a:prstGeom prst="roundRect">
              <a:avLst>
                <a:gd name="adj" fmla="val 16667"/>
              </a:avLst>
            </a:prstGeom>
            <a:noFill/>
            <a:ln>
              <a:solidFill>
                <a:srgbClr val="ff0000"/>
              </a:solidFill>
              <a:prstDash val="sys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tr-TR" sz="1800" strike="noStrike" u="none">
                <a:solidFill>
                  <a:srgbClr val="ffffff"/>
                </a:solidFill>
                <a:uFillTx/>
                <a:latin typeface="Calibri"/>
              </a:endParaRPr>
            </a:p>
          </p:txBody>
        </p:sp>
      </p:grpSp>
      <p:sp>
        <p:nvSpPr>
          <p:cNvPr id="473" name="PlaceHolder 2"/>
          <p:cNvSpPr>
            <a:spLocks noGrp="1"/>
          </p:cNvSpPr>
          <p:nvPr>
            <p:ph/>
          </p:nvPr>
        </p:nvSpPr>
        <p:spPr>
          <a:xfrm>
            <a:off x="2136600" y="739800"/>
            <a:ext cx="8228880" cy="2015640"/>
          </a:xfrm>
          <a:prstGeom prst="rect">
            <a:avLst/>
          </a:prstGeom>
          <a:noFill/>
          <a:ln w="0">
            <a:noFill/>
          </a:ln>
        </p:spPr>
        <p:txBody>
          <a:bodyPr lIns="0" rIns="0" tIns="45720" bIns="45720" anchor="t">
            <a:noAutofit/>
          </a:bodyPr>
          <a:p>
            <a:pPr indent="0" algn="ctr" defTabSz="914400">
              <a:lnSpc>
                <a:spcPct val="90000"/>
              </a:lnSpc>
              <a:spcBef>
                <a:spcPts val="1199"/>
              </a:spcBef>
              <a:spcAft>
                <a:spcPts val="201"/>
              </a:spcAft>
              <a:buNone/>
              <a:tabLst>
                <a:tab algn="l" pos="0"/>
              </a:tabLst>
            </a:pPr>
            <a:r>
              <a:rPr b="0" lang="tr-TR" sz="2600" strike="noStrike" u="none">
                <a:solidFill>
                  <a:schemeClr val="dk1">
                    <a:lumMod val="75000"/>
                    <a:lumOff val="25000"/>
                  </a:schemeClr>
                </a:solidFill>
                <a:uFillTx/>
                <a:latin typeface="Calibri"/>
              </a:rPr>
              <a:t>Günlük yaşamda iskelet kaslarını kullanarak yapılan ve</a:t>
            </a:r>
            <a:endParaRPr b="0" lang="tr-TR" sz="2600" strike="noStrike" u="none">
              <a:solidFill>
                <a:srgbClr val="000000"/>
              </a:solidFill>
              <a:uFillTx/>
              <a:latin typeface="Arial"/>
            </a:endParaRPr>
          </a:p>
          <a:p>
            <a:pPr indent="0" algn="ctr" defTabSz="914400">
              <a:lnSpc>
                <a:spcPct val="90000"/>
              </a:lnSpc>
              <a:spcBef>
                <a:spcPts val="1199"/>
              </a:spcBef>
              <a:spcAft>
                <a:spcPts val="201"/>
              </a:spcAft>
              <a:buNone/>
              <a:tabLst>
                <a:tab algn="l" pos="0"/>
              </a:tabLst>
            </a:pPr>
            <a:r>
              <a:rPr b="0" lang="tr-TR" sz="2600" strike="noStrike" u="none">
                <a:solidFill>
                  <a:schemeClr val="dk1">
                    <a:lumMod val="75000"/>
                    <a:lumOff val="25000"/>
                  </a:schemeClr>
                </a:solidFill>
                <a:uFillTx/>
                <a:latin typeface="Calibri"/>
              </a:rPr>
              <a:t> </a:t>
            </a:r>
            <a:r>
              <a:rPr b="0" lang="tr-TR" sz="2600" strike="noStrike" u="none">
                <a:solidFill>
                  <a:schemeClr val="dk1">
                    <a:lumMod val="75000"/>
                    <a:lumOff val="25000"/>
                  </a:schemeClr>
                </a:solidFill>
                <a:uFillTx/>
                <a:latin typeface="Calibri"/>
              </a:rPr>
              <a:t>enerji harcamasını gerektiren her hareket</a:t>
            </a:r>
            <a:endParaRPr b="0" lang="tr-TR" sz="2600" strike="noStrike" u="none">
              <a:solidFill>
                <a:srgbClr val="000000"/>
              </a:solidFill>
              <a:uFillTx/>
              <a:latin typeface="Arial"/>
            </a:endParaRPr>
          </a:p>
          <a:p>
            <a:pPr indent="0" algn="ctr" defTabSz="914400">
              <a:lnSpc>
                <a:spcPct val="90000"/>
              </a:lnSpc>
              <a:spcBef>
                <a:spcPts val="1199"/>
              </a:spcBef>
              <a:spcAft>
                <a:spcPts val="201"/>
              </a:spcAft>
              <a:buNone/>
              <a:tabLst>
                <a:tab algn="l" pos="0"/>
              </a:tabLst>
            </a:pPr>
            <a:endParaRPr b="0" lang="tr-TR" sz="2600" strike="noStrike" u="none">
              <a:solidFill>
                <a:srgbClr val="000000"/>
              </a:solidFill>
              <a:uFillTx/>
              <a:latin typeface="Arial"/>
            </a:endParaRPr>
          </a:p>
          <a:p>
            <a:pPr indent="0" algn="ctr" defTabSz="914400">
              <a:lnSpc>
                <a:spcPct val="90000"/>
              </a:lnSpc>
              <a:spcBef>
                <a:spcPts val="1199"/>
              </a:spcBef>
              <a:spcAft>
                <a:spcPts val="201"/>
              </a:spcAft>
              <a:buNone/>
              <a:tabLst>
                <a:tab algn="l" pos="0"/>
              </a:tabLst>
            </a:pPr>
            <a:r>
              <a:rPr b="0" lang="tr-TR" sz="2600" strike="noStrike" u="none">
                <a:solidFill>
                  <a:schemeClr val="dk1">
                    <a:lumMod val="75000"/>
                    <a:lumOff val="25000"/>
                  </a:schemeClr>
                </a:solidFill>
                <a:uFillTx/>
                <a:latin typeface="Calibri"/>
              </a:rPr>
              <a:t>Fiziksel Aktivitedir!</a:t>
            </a:r>
            <a:endParaRPr b="0" lang="tr-TR" sz="2600" strike="noStrike" u="none">
              <a:solidFill>
                <a:srgbClr val="000000"/>
              </a:solidFill>
              <a:uFillTx/>
              <a:latin typeface="Arial"/>
            </a:endParaRPr>
          </a:p>
        </p:txBody>
      </p:sp>
      <p:sp>
        <p:nvSpPr>
          <p:cNvPr id="474" name="Aşağı Ok 7"/>
          <p:cNvSpPr/>
          <p:nvPr/>
        </p:nvSpPr>
        <p:spPr>
          <a:xfrm>
            <a:off x="5824440" y="1746360"/>
            <a:ext cx="542520" cy="431280"/>
          </a:xfrm>
          <a:prstGeom prst="downArrow">
            <a:avLst>
              <a:gd name="adj1" fmla="val 50000"/>
              <a:gd name="adj2" fmla="val 50000"/>
            </a:avLst>
          </a:prstGeom>
          <a:solidFill>
            <a:srgbClr val="ff0000"/>
          </a:solidFill>
          <a:ln>
            <a:solidFill>
              <a:srgbClr val="ff0000"/>
            </a:solidFill>
            <a:round/>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algn="ctr" defTabSz="914400">
              <a:lnSpc>
                <a:spcPct val="100000"/>
              </a:lnSpc>
              <a:tabLst>
                <a:tab algn="l" pos="0"/>
              </a:tabLst>
            </a:pPr>
            <a:endParaRPr b="0" lang="tr-TR" sz="1800" strike="noStrike" u="none">
              <a:solidFill>
                <a:srgbClr val="ff0000"/>
              </a:solidFill>
              <a:uFillTx/>
              <a:latin typeface="Calibri"/>
            </a:endParaRPr>
          </a:p>
        </p:txBody>
      </p:sp>
      <p:sp>
        <p:nvSpPr>
          <p:cNvPr id="475" name="Metin kutusu 2"/>
          <p:cNvSpPr/>
          <p:nvPr/>
        </p:nvSpPr>
        <p:spPr>
          <a:xfrm>
            <a:off x="3127320" y="5791320"/>
            <a:ext cx="6247440" cy="516600"/>
          </a:xfrm>
          <a:prstGeom prst="rect">
            <a:avLst/>
          </a:prstGeom>
          <a:solidFill>
            <a:schemeClr val="accent1">
              <a:lumMod val="20000"/>
              <a:lumOff val="80000"/>
            </a:schemeClr>
          </a:solidFill>
          <a:ln w="19050">
            <a:solidFill>
              <a:srgbClr val="ffff00"/>
            </a:solidFill>
            <a:prstDash val="sysDot"/>
            <a:round/>
          </a:ln>
        </p:spPr>
        <p:style>
          <a:lnRef idx="0"/>
          <a:fillRef idx="0"/>
          <a:effectRef idx="0"/>
          <a:fontRef idx="minor"/>
        </p:style>
        <p:txBody>
          <a:bodyPr wrap="none" lIns="90000" rIns="90000" tIns="45000" bIns="45000" anchor="t">
            <a:spAutoFit/>
          </a:bodyPr>
          <a:p>
            <a:pPr defTabSz="914400">
              <a:lnSpc>
                <a:spcPct val="100000"/>
              </a:lnSpc>
              <a:tabLst>
                <a:tab algn="l" pos="0"/>
              </a:tabLst>
            </a:pPr>
            <a:r>
              <a:rPr b="1" lang="tr-TR" sz="2800" strike="noStrike" u="none">
                <a:solidFill>
                  <a:srgbClr val="ff0000"/>
                </a:solidFill>
                <a:uFillTx/>
                <a:latin typeface="Calibri"/>
              </a:rPr>
              <a:t>Egzersiz</a:t>
            </a:r>
            <a:r>
              <a:rPr b="0" lang="tr-TR" sz="2800" strike="noStrike" u="none">
                <a:solidFill>
                  <a:srgbClr val="000000"/>
                </a:solidFill>
                <a:uFillTx/>
                <a:latin typeface="Calibri"/>
              </a:rPr>
              <a:t> ve </a:t>
            </a:r>
            <a:r>
              <a:rPr b="1" lang="tr-TR" sz="2800" strike="noStrike" u="none">
                <a:solidFill>
                  <a:srgbClr val="ff0000"/>
                </a:solidFill>
                <a:uFillTx/>
                <a:latin typeface="Calibri"/>
              </a:rPr>
              <a:t>Spor</a:t>
            </a:r>
            <a:r>
              <a:rPr b="0" lang="tr-TR" sz="2800" strike="noStrike" u="none">
                <a:solidFill>
                  <a:srgbClr val="000000"/>
                </a:solidFill>
                <a:uFillTx/>
                <a:latin typeface="Calibri"/>
              </a:rPr>
              <a:t> da </a:t>
            </a:r>
            <a:r>
              <a:rPr b="0" lang="tr-TR" sz="2800" strike="noStrike" u="none">
                <a:solidFill>
                  <a:srgbClr val="ff0000"/>
                </a:solidFill>
                <a:uFillTx/>
                <a:latin typeface="Wingdings"/>
              </a:rPr>
              <a:t></a:t>
            </a:r>
            <a:r>
              <a:rPr b="0" lang="tr-TR" sz="2800" strike="noStrike" u="none">
                <a:solidFill>
                  <a:srgbClr val="ff0000"/>
                </a:solidFill>
                <a:uFillTx/>
                <a:latin typeface="Calibri"/>
              </a:rPr>
              <a:t> </a:t>
            </a:r>
            <a:r>
              <a:rPr b="1" lang="tr-TR" sz="2800" strike="noStrike" u="none">
                <a:solidFill>
                  <a:srgbClr val="ff0000"/>
                </a:solidFill>
                <a:uFillTx/>
                <a:latin typeface="Calibri"/>
              </a:rPr>
              <a:t>Fiziksel Aktivitedir!</a:t>
            </a:r>
            <a:endParaRPr b="0" lang="tr-TR" sz="2800" strike="noStrike" u="none">
              <a:solidFill>
                <a:srgbClr val="000000"/>
              </a:solidFill>
              <a:uFillTx/>
              <a:latin typeface="Arial"/>
            </a:endParaRPr>
          </a:p>
        </p:txBody>
      </p:sp>
      <p:pic>
        <p:nvPicPr>
          <p:cNvPr id="476"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33B3DBB0-7138-4D2A-AD21-26B4AA160727}" type="slidenum">
              <a:t>54</a:t>
            </a:fld>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mph" presetID="32">
                                  <p:stCondLst>
                                    <p:cond delay="0"/>
                                  </p:stCondLst>
                                  <p:childTnLst>
                                    <p:animRot by="120000">
                                      <p:cBhvr>
                                        <p:cTn id="6" dur="100" fill="hold">
                                          <p:stCondLst>
                                            <p:cond delay="0"/>
                                          </p:stCondLst>
                                        </p:cTn>
                                        <p:tgtEl>
                                          <p:spTgt spid="475"/>
                                        </p:tgtEl>
                                        <p:attrNameLst>
                                          <p:attrName>r</p:attrName>
                                        </p:attrNameLst>
                                      </p:cBhvr>
                                    </p:animRot>
                                    <p:animRot by="-240000">
                                      <p:cBhvr>
                                        <p:cTn id="7" dur="200" fill="hold">
                                          <p:stCondLst>
                                            <p:cond delay="200"/>
                                          </p:stCondLst>
                                        </p:cTn>
                                        <p:tgtEl>
                                          <p:spTgt spid="475"/>
                                        </p:tgtEl>
                                        <p:attrNameLst>
                                          <p:attrName>r</p:attrName>
                                        </p:attrNameLst>
                                      </p:cBhvr>
                                    </p:animRot>
                                    <p:animRot by="240000">
                                      <p:cBhvr>
                                        <p:cTn id="8" dur="200" fill="hold">
                                          <p:stCondLst>
                                            <p:cond delay="400"/>
                                          </p:stCondLst>
                                        </p:cTn>
                                        <p:tgtEl>
                                          <p:spTgt spid="475"/>
                                        </p:tgtEl>
                                        <p:attrNameLst>
                                          <p:attrName>r</p:attrName>
                                        </p:attrNameLst>
                                      </p:cBhvr>
                                    </p:animRot>
                                    <p:animRot by="-240000">
                                      <p:cBhvr>
                                        <p:cTn id="9" dur="200" fill="hold">
                                          <p:stCondLst>
                                            <p:cond delay="600"/>
                                          </p:stCondLst>
                                        </p:cTn>
                                        <p:tgtEl>
                                          <p:spTgt spid="475"/>
                                        </p:tgtEl>
                                        <p:attrNameLst>
                                          <p:attrName>r</p:attrName>
                                        </p:attrNameLst>
                                      </p:cBhvr>
                                    </p:animRot>
                                    <p:animRot by="120000">
                                      <p:cBhvr>
                                        <p:cTn id="10" dur="200" fill="hold">
                                          <p:stCondLst>
                                            <p:cond delay="800"/>
                                          </p:stCondLst>
                                        </p:cTn>
                                        <p:tgtEl>
                                          <p:spTgt spid="47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title"/>
          </p:nvPr>
        </p:nvSpPr>
        <p:spPr>
          <a:xfrm>
            <a:off x="1868040" y="263520"/>
            <a:ext cx="10057680" cy="1450080"/>
          </a:xfrm>
          <a:prstGeom prst="rect">
            <a:avLst/>
          </a:prstGeom>
          <a:noFill/>
          <a:ln w="0">
            <a:noFill/>
          </a:ln>
        </p:spPr>
        <p:txBody>
          <a:bodyPr lIns="91440" rIns="91440" tIns="45720" bIns="45720" anchor="b">
            <a:noAutofit/>
          </a:bodyPr>
          <a:p>
            <a:pPr indent="0" defTabSz="914400">
              <a:lnSpc>
                <a:spcPct val="85000"/>
              </a:lnSpc>
              <a:buNone/>
              <a:tabLst>
                <a:tab algn="l" pos="0"/>
              </a:tabLst>
            </a:pPr>
            <a:r>
              <a:rPr b="1" lang="tr-TR" sz="4800" spc="-51" strike="noStrike" u="none">
                <a:solidFill>
                  <a:schemeClr val="dk1">
                    <a:lumMod val="75000"/>
                    <a:lumOff val="25000"/>
                  </a:schemeClr>
                </a:solidFill>
                <a:uFillTx/>
                <a:latin typeface="Calibri"/>
              </a:rPr>
              <a:t>Fiziksel aktivitenin önemi</a:t>
            </a:r>
            <a:endParaRPr b="0" lang="tr-TR" sz="4800" strike="noStrike" u="none">
              <a:solidFill>
                <a:srgbClr val="000000"/>
              </a:solidFill>
              <a:uFillTx/>
              <a:latin typeface="Arial"/>
            </a:endParaRPr>
          </a:p>
        </p:txBody>
      </p:sp>
      <p:sp>
        <p:nvSpPr>
          <p:cNvPr id="478" name="PlaceHolder 2"/>
          <p:cNvSpPr>
            <a:spLocks noGrp="1"/>
          </p:cNvSpPr>
          <p:nvPr>
            <p:ph/>
          </p:nvPr>
        </p:nvSpPr>
        <p:spPr>
          <a:xfrm>
            <a:off x="1097280" y="1845720"/>
            <a:ext cx="10057680" cy="4022640"/>
          </a:xfrm>
          <a:prstGeom prst="rect">
            <a:avLst/>
          </a:prstGeom>
          <a:noFill/>
          <a:ln w="0">
            <a:noFill/>
          </a:ln>
        </p:spPr>
        <p:txBody>
          <a:bodyPr lIns="0" rIns="0" tIns="45720" bIns="45720" anchor="t">
            <a:normAutofit/>
          </a:bodyPr>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Günümüzde değişen yaşam tarzlarından dolayı bulaşıcı olmayan hastalıklar tüm dünyada ve tüm yaş gruplarında artış göstermektedir.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rgbClr val="000000"/>
                </a:solidFill>
                <a:uFillTx/>
                <a:latin typeface="Calibri"/>
              </a:rPr>
              <a:t>Kronik hastalıkların oluşmasında en önemli faktörler fiziksel hareketsizlik ve sağlıksız beslenmedir.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rgbClr val="000000"/>
                </a:solidFill>
                <a:uFillTx/>
                <a:latin typeface="Calibri"/>
              </a:rPr>
              <a:t>Kronik hastalıkların önlenmesi için ilk basamağı çocukluk dönemi oluşturmaktadır.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Dünyada, 2016 yılında 11-17 yaş arasındaki ergenlerin </a:t>
            </a:r>
            <a:r>
              <a:rPr b="1" lang="tr-TR" sz="2000" strike="noStrike" u="none">
                <a:solidFill>
                  <a:srgbClr val="ff0000"/>
                </a:solidFill>
                <a:uFillTx/>
                <a:latin typeface="Calibri"/>
              </a:rPr>
              <a:t>%81'i </a:t>
            </a:r>
            <a:r>
              <a:rPr b="0" lang="tr-TR" sz="2000" strike="noStrike" u="none">
                <a:solidFill>
                  <a:srgbClr val="000000"/>
                </a:solidFill>
                <a:uFillTx/>
                <a:latin typeface="Calibri"/>
              </a:rPr>
              <a:t>fiziksel olarak </a:t>
            </a:r>
            <a:r>
              <a:rPr b="0" lang="tr-TR" sz="2000" strike="noStrike" u="none">
                <a:solidFill>
                  <a:schemeClr val="dk1">
                    <a:lumMod val="75000"/>
                    <a:lumOff val="25000"/>
                  </a:schemeClr>
                </a:solidFill>
                <a:uFillTx/>
                <a:latin typeface="Calibri"/>
              </a:rPr>
              <a:t>yeterince aktif değildir.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Türkiye Beslenme ve Sağlık Araştırması’na (2010) göre 6-11 yaş grubu çocuklarımızın %58.4’ü düzenli (günde en az 30 dakika) olarak egzersiz yapmamaktadır. 12-14 yaş ergenlerin %56.2’si, 15-18 yaş ergenlerin %57.8’i fiziksel olarak aktif değildir. </a:t>
            </a:r>
            <a:endParaRPr b="0" lang="tr-TR" sz="2000" strike="noStrike" u="none">
              <a:solidFill>
                <a:srgbClr val="000000"/>
              </a:solidFill>
              <a:uFillTx/>
              <a:latin typeface="Arial"/>
            </a:endParaRPr>
          </a:p>
          <a:p>
            <a:pPr indent="0" algn="just" defTabSz="914400">
              <a:lnSpc>
                <a:spcPct val="90000"/>
              </a:lnSpc>
              <a:spcBef>
                <a:spcPts val="1199"/>
              </a:spcBef>
              <a:spcAft>
                <a:spcPts val="201"/>
              </a:spcAft>
              <a:buNone/>
              <a:tabLst>
                <a:tab algn="l" pos="0"/>
              </a:tabLst>
            </a:pPr>
            <a:endParaRPr b="0" lang="tr-TR" sz="2000" strike="noStrike" u="none">
              <a:solidFill>
                <a:srgbClr val="000000"/>
              </a:solidFill>
              <a:uFillTx/>
              <a:latin typeface="Arial"/>
            </a:endParaRPr>
          </a:p>
        </p:txBody>
      </p:sp>
      <p:pic>
        <p:nvPicPr>
          <p:cNvPr id="479"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54C9EBE2-C95C-40CE-B6D8-0F51F11A1E1F}" type="slidenum">
              <a:t>55</a:t>
            </a:fld>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title"/>
          </p:nvPr>
        </p:nvSpPr>
        <p:spPr>
          <a:xfrm>
            <a:off x="1868040" y="119880"/>
            <a:ext cx="10514880" cy="1324800"/>
          </a:xfrm>
          <a:prstGeom prst="rect">
            <a:avLst/>
          </a:prstGeom>
          <a:noFill/>
          <a:ln w="0">
            <a:noFill/>
          </a:ln>
        </p:spPr>
        <p:txBody>
          <a:bodyPr lIns="91440" rIns="91440" tIns="45720" bIns="45720" anchor="b">
            <a:noAutofit/>
          </a:bodyPr>
          <a:p>
            <a:pPr indent="0" defTabSz="914400">
              <a:lnSpc>
                <a:spcPct val="85000"/>
              </a:lnSpc>
              <a:buNone/>
              <a:tabLst>
                <a:tab algn="l" pos="0"/>
              </a:tabLst>
            </a:pPr>
            <a:r>
              <a:rPr b="1" lang="tr-TR" sz="4800" spc="-51" strike="noStrike" u="none">
                <a:solidFill>
                  <a:schemeClr val="dk1">
                    <a:lumMod val="75000"/>
                    <a:lumOff val="25000"/>
                  </a:schemeClr>
                </a:solidFill>
                <a:uFillTx/>
                <a:latin typeface="Calibri"/>
              </a:rPr>
              <a:t>Fiziksel Aktivitenin Yararları</a:t>
            </a:r>
            <a:endParaRPr b="0" lang="tr-TR" sz="4800" strike="noStrike" u="none">
              <a:solidFill>
                <a:srgbClr val="000000"/>
              </a:solidFill>
              <a:uFillTx/>
              <a:latin typeface="Arial"/>
            </a:endParaRPr>
          </a:p>
        </p:txBody>
      </p:sp>
      <p:sp>
        <p:nvSpPr>
          <p:cNvPr id="481" name="PlaceHolder 2"/>
          <p:cNvSpPr>
            <a:spLocks noGrp="1"/>
          </p:cNvSpPr>
          <p:nvPr>
            <p:ph/>
          </p:nvPr>
        </p:nvSpPr>
        <p:spPr>
          <a:xfrm>
            <a:off x="536040" y="1772640"/>
            <a:ext cx="10909800" cy="4282920"/>
          </a:xfrm>
          <a:prstGeom prst="rect">
            <a:avLst/>
          </a:prstGeom>
          <a:noFill/>
          <a:ln w="0">
            <a:noFill/>
          </a:ln>
        </p:spPr>
        <p:txBody>
          <a:bodyPr lIns="0" rIns="0" tIns="45720" bIns="45720" anchor="t">
            <a:noAutofit/>
          </a:bodyPr>
          <a:p>
            <a:pPr indent="0" algn="just" defTabSz="914400">
              <a:lnSpc>
                <a:spcPct val="90000"/>
              </a:lnSpc>
              <a:spcBef>
                <a:spcPts val="1199"/>
              </a:spcBef>
              <a:spcAft>
                <a:spcPts val="201"/>
              </a:spcAft>
              <a:buNone/>
              <a:tabLst>
                <a:tab algn="l" pos="0"/>
              </a:tabLst>
            </a:pPr>
            <a:r>
              <a:rPr b="1" lang="tr-TR" sz="2200" strike="noStrike" u="none">
                <a:solidFill>
                  <a:srgbClr val="ff0000"/>
                </a:solidFill>
                <a:uFillTx/>
                <a:latin typeface="Calibri"/>
              </a:rPr>
              <a:t>Çocukların ve gençlerin düzenli fiziksel aktivite alışkanlığı kazanması,</a:t>
            </a:r>
            <a:r>
              <a:rPr b="1" lang="tr-TR" sz="2200" strike="noStrike" u="none">
                <a:solidFill>
                  <a:schemeClr val="dk1">
                    <a:lumMod val="75000"/>
                    <a:lumOff val="25000"/>
                  </a:schemeClr>
                </a:solidFill>
                <a:uFillTx/>
                <a:latin typeface="Calibri"/>
              </a:rPr>
              <a:t> </a:t>
            </a:r>
            <a:endParaRPr b="0" lang="tr-TR" sz="22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Sağlıklı büyümesi ve gelişmesi,                                *Kronik hastalıkların tedavisinde, </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İstenmeyen alışkanlıklardan korunması, </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Sosyalleşmesi,                                                            *Stresin azalmasına yardımcı olmada</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Derslerinde başarılı olması, Mutlu olmasına yardımcı olur. </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Fiziksel uygunluğu geliştirmede, motor becerileri geliştirmede, </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Kendine güven ve özgüven geliştirmede, </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Yetişkinlik döneminde karşılaşabileceği çeşitli kronik hastalıkların oluşumunun engellenmesinde, </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1800" strike="noStrike" u="none">
                <a:solidFill>
                  <a:schemeClr val="dk1">
                    <a:lumMod val="75000"/>
                    <a:lumOff val="25000"/>
                  </a:schemeClr>
                </a:solidFill>
                <a:uFillTx/>
                <a:latin typeface="Calibri"/>
              </a:rPr>
              <a:t>Daha aktif bir yaşlılık dönemi geçirmelerinin sağlanmasında, </a:t>
            </a:r>
            <a:endParaRPr b="0" lang="tr-TR" sz="18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1" lang="tr-TR" sz="1800" strike="noStrike" u="none">
                <a:solidFill>
                  <a:schemeClr val="dk1">
                    <a:lumMod val="75000"/>
                    <a:lumOff val="25000"/>
                  </a:schemeClr>
                </a:solidFill>
                <a:uFillTx/>
                <a:latin typeface="Calibri"/>
              </a:rPr>
              <a:t>Yaşam kalitesinin artırılmasında </a:t>
            </a:r>
            <a:r>
              <a:rPr b="0" lang="tr-TR" sz="1800" strike="noStrike" u="none">
                <a:solidFill>
                  <a:schemeClr val="dk1">
                    <a:lumMod val="75000"/>
                    <a:lumOff val="25000"/>
                  </a:schemeClr>
                </a:solidFill>
                <a:uFillTx/>
                <a:latin typeface="Calibri"/>
              </a:rPr>
              <a:t>önemli farklar yaratabilmektedir.</a:t>
            </a:r>
            <a:endParaRPr b="0" lang="tr-TR" sz="1800" strike="noStrike" u="none">
              <a:solidFill>
                <a:srgbClr val="000000"/>
              </a:solidFill>
              <a:uFillTx/>
              <a:latin typeface="Arial"/>
            </a:endParaRPr>
          </a:p>
        </p:txBody>
      </p:sp>
      <p:pic>
        <p:nvPicPr>
          <p:cNvPr id="482" name="Resim 3" descr=""/>
          <p:cNvPicPr/>
          <p:nvPr/>
        </p:nvPicPr>
        <p:blipFill>
          <a:blip r:embed="rId1"/>
          <a:stretch/>
        </p:blipFill>
        <p:spPr>
          <a:xfrm>
            <a:off x="8969760" y="1772640"/>
            <a:ext cx="2916720" cy="3227400"/>
          </a:xfrm>
          <a:prstGeom prst="rect">
            <a:avLst/>
          </a:prstGeom>
          <a:noFill/>
          <a:ln w="0">
            <a:noFill/>
          </a:ln>
        </p:spPr>
      </p:pic>
      <p:pic>
        <p:nvPicPr>
          <p:cNvPr id="483" name="Picture 2" descr="MEB'den logo değişikliği"/>
          <p:cNvPicPr/>
          <p:nvPr/>
        </p:nvPicPr>
        <p:blipFill>
          <a:blip r:embed="rId2"/>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B9EFE79D-975E-4BAC-823F-4D534204D036}" type="slidenum">
              <a:t>56</a:t>
            </a:fld>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title"/>
          </p:nvPr>
        </p:nvSpPr>
        <p:spPr>
          <a:xfrm>
            <a:off x="1074240" y="1435680"/>
            <a:ext cx="10514880" cy="1061280"/>
          </a:xfrm>
          <a:prstGeom prst="rect">
            <a:avLst/>
          </a:prstGeom>
          <a:noFill/>
          <a:ln w="0">
            <a:noFill/>
          </a:ln>
        </p:spPr>
        <p:txBody>
          <a:bodyPr lIns="91440" rIns="91440" tIns="45720" bIns="45720" anchor="b">
            <a:noAutofit/>
          </a:bodyPr>
          <a:p>
            <a:pPr indent="0" defTabSz="914400">
              <a:lnSpc>
                <a:spcPct val="85000"/>
              </a:lnSpc>
              <a:buNone/>
              <a:tabLst>
                <a:tab algn="l" pos="0"/>
              </a:tabLst>
            </a:pPr>
            <a:r>
              <a:rPr b="1" lang="tr-TR" sz="4800" spc="-51" strike="noStrike" u="none">
                <a:solidFill>
                  <a:srgbClr val="000000"/>
                </a:solidFill>
                <a:uFillTx/>
                <a:latin typeface="Calibri"/>
              </a:rPr>
              <a:t>Fiziksel</a:t>
            </a:r>
            <a:r>
              <a:rPr b="1" lang="tr-TR" sz="4800" spc="-51" strike="noStrike" u="none">
                <a:solidFill>
                  <a:srgbClr val="000000"/>
                </a:solidFill>
                <a:uFillTx/>
                <a:latin typeface="Calibri Light"/>
              </a:rPr>
              <a:t> </a:t>
            </a:r>
            <a:r>
              <a:rPr b="1" lang="tr-TR" sz="4800" spc="-51" strike="noStrike" u="none">
                <a:solidFill>
                  <a:srgbClr val="000000"/>
                </a:solidFill>
                <a:uFillTx/>
                <a:latin typeface="Calibri"/>
              </a:rPr>
              <a:t>Aktivite İle İlgili Öneriler</a:t>
            </a:r>
            <a:endParaRPr b="0" lang="tr-TR" sz="4800" strike="noStrike" u="none">
              <a:solidFill>
                <a:srgbClr val="000000"/>
              </a:solidFill>
              <a:uFillTx/>
              <a:latin typeface="Arial"/>
            </a:endParaRPr>
          </a:p>
        </p:txBody>
      </p:sp>
      <p:sp>
        <p:nvSpPr>
          <p:cNvPr id="485" name="PlaceHolder 2"/>
          <p:cNvSpPr>
            <a:spLocks noGrp="1"/>
          </p:cNvSpPr>
          <p:nvPr>
            <p:ph/>
          </p:nvPr>
        </p:nvSpPr>
        <p:spPr>
          <a:xfrm>
            <a:off x="952920" y="2497320"/>
            <a:ext cx="10757160" cy="3213360"/>
          </a:xfrm>
          <a:prstGeom prst="rect">
            <a:avLst/>
          </a:prstGeom>
          <a:noFill/>
          <a:ln w="0">
            <a:noFill/>
          </a:ln>
        </p:spPr>
        <p:txBody>
          <a:bodyPr lIns="0" rIns="0" tIns="45720" bIns="45720" anchor="t">
            <a:noAutofit/>
          </a:bodyPr>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Günde en az 60 dakika orta şiddetli fiziksel aktivite önerilir.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 </a:t>
            </a:r>
            <a:r>
              <a:rPr b="0" lang="tr-TR" sz="2000" strike="noStrike" u="none">
                <a:solidFill>
                  <a:schemeClr val="dk1">
                    <a:lumMod val="75000"/>
                    <a:lumOff val="25000"/>
                  </a:schemeClr>
                </a:solidFill>
                <a:uFillTx/>
                <a:latin typeface="Calibri"/>
              </a:rPr>
              <a:t>60 dakikadan fazla aktivite yapmak ek yarar sağlamaktadır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Dayanıklılık (aerobik) aktiviteleri önerilmektedir.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Haftada üç kez yüksek şiddetli aktivite de önerilir.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Aktivite süreleri gün içinde bölünerek yapılabilir.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 </a:t>
            </a:r>
            <a:r>
              <a:rPr b="0" lang="tr-TR" sz="2000" strike="noStrike" u="none">
                <a:solidFill>
                  <a:schemeClr val="dk1">
                    <a:lumMod val="75000"/>
                    <a:lumOff val="25000"/>
                  </a:schemeClr>
                </a:solidFill>
                <a:uFillTx/>
                <a:latin typeface="Calibri"/>
              </a:rPr>
              <a:t>Hiç aktivite yapmayan çocuklarda daha az süreli aktiviteler de yarar sağlar.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rgbClr val="000000"/>
                </a:solidFill>
                <a:uFillTx/>
                <a:latin typeface="Calibri"/>
              </a:rPr>
              <a:t>Küçük miktarlarda fiziksel aktivite ile başlamalı ve zamanla süreyi, sıklığı ve yoğunluğu </a:t>
            </a:r>
            <a:r>
              <a:rPr b="1" lang="tr-TR" sz="2000" strike="noStrike" u="none">
                <a:solidFill>
                  <a:srgbClr val="000000"/>
                </a:solidFill>
                <a:uFillTx/>
                <a:latin typeface="Calibri"/>
              </a:rPr>
              <a:t>kademeli</a:t>
            </a:r>
            <a:r>
              <a:rPr b="0" lang="tr-TR" sz="2000" strike="noStrike" u="none">
                <a:solidFill>
                  <a:srgbClr val="000000"/>
                </a:solidFill>
                <a:uFillTx/>
                <a:latin typeface="Calibri"/>
              </a:rPr>
              <a:t> olarak artırmalıdırlar.</a:t>
            </a:r>
            <a:endParaRPr b="0" lang="tr-TR" sz="2000" strike="noStrike" u="none">
              <a:solidFill>
                <a:srgbClr val="000000"/>
              </a:solidFill>
              <a:uFillTx/>
              <a:latin typeface="Arial"/>
            </a:endParaRPr>
          </a:p>
        </p:txBody>
      </p:sp>
      <p:pic>
        <p:nvPicPr>
          <p:cNvPr id="486"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4538D8D0-A35A-4478-BB54-D65BBDBC0019}" type="slidenum">
              <a:t>57</a:t>
            </a:fld>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title"/>
          </p:nvPr>
        </p:nvSpPr>
        <p:spPr>
          <a:xfrm>
            <a:off x="1676520" y="371520"/>
            <a:ext cx="10514880" cy="894960"/>
          </a:xfrm>
          <a:prstGeom prst="rect">
            <a:avLst/>
          </a:prstGeom>
          <a:noFill/>
          <a:ln w="0">
            <a:noFill/>
          </a:ln>
        </p:spPr>
        <p:txBody>
          <a:bodyPr lIns="91440" rIns="91440" tIns="45720" bIns="45720" anchor="b">
            <a:normAutofit/>
          </a:bodyPr>
          <a:p>
            <a:pPr indent="0" defTabSz="914400">
              <a:lnSpc>
                <a:spcPct val="85000"/>
              </a:lnSpc>
              <a:buNone/>
              <a:tabLst>
                <a:tab algn="l" pos="0"/>
              </a:tabLst>
            </a:pPr>
            <a:r>
              <a:rPr b="1" lang="tr-TR" sz="3800" spc="-51" strike="noStrike" u="none">
                <a:solidFill>
                  <a:srgbClr val="000000"/>
                </a:solidFill>
                <a:uFillTx/>
                <a:latin typeface="Calibri"/>
              </a:rPr>
              <a:t>Fiziksel</a:t>
            </a:r>
            <a:r>
              <a:rPr b="1" lang="tr-TR" sz="3800" spc="-51" strike="noStrike" u="none">
                <a:solidFill>
                  <a:srgbClr val="000000"/>
                </a:solidFill>
                <a:uFillTx/>
                <a:latin typeface="Calibri Light"/>
              </a:rPr>
              <a:t> </a:t>
            </a:r>
            <a:r>
              <a:rPr b="1" lang="tr-TR" sz="3800" spc="-51" strike="noStrike" u="none">
                <a:solidFill>
                  <a:srgbClr val="000000"/>
                </a:solidFill>
                <a:uFillTx/>
                <a:latin typeface="Calibri"/>
              </a:rPr>
              <a:t>Aktivite İle İlgili Öneriler</a:t>
            </a:r>
            <a:endParaRPr b="0" lang="tr-TR" sz="3800" strike="noStrike" u="none">
              <a:solidFill>
                <a:srgbClr val="000000"/>
              </a:solidFill>
              <a:uFillTx/>
              <a:latin typeface="Arial"/>
            </a:endParaRPr>
          </a:p>
        </p:txBody>
      </p:sp>
      <p:sp>
        <p:nvSpPr>
          <p:cNvPr id="488" name="PlaceHolder 2"/>
          <p:cNvSpPr>
            <a:spLocks noGrp="1"/>
          </p:cNvSpPr>
          <p:nvPr>
            <p:ph/>
          </p:nvPr>
        </p:nvSpPr>
        <p:spPr>
          <a:xfrm>
            <a:off x="838080" y="1710360"/>
            <a:ext cx="10743480" cy="4305240"/>
          </a:xfrm>
          <a:prstGeom prst="rect">
            <a:avLst/>
          </a:prstGeom>
          <a:noFill/>
          <a:ln w="0">
            <a:noFill/>
          </a:ln>
        </p:spPr>
        <p:txBody>
          <a:bodyPr lIns="0" rIns="0" tIns="45720" bIns="45720" anchor="t">
            <a:normAutofit/>
          </a:bodyPr>
          <a:p>
            <a:pPr indent="0" defTabSz="914400">
              <a:lnSpc>
                <a:spcPct val="90000"/>
              </a:lnSpc>
              <a:spcBef>
                <a:spcPts val="1199"/>
              </a:spcBef>
              <a:spcAft>
                <a:spcPts val="201"/>
              </a:spcAft>
              <a:buNone/>
              <a:tabLst>
                <a:tab algn="l" pos="0"/>
              </a:tabLst>
            </a:pPr>
            <a:r>
              <a:rPr b="0" lang="tr-TR" sz="2200" strike="noStrike" u="sng">
                <a:solidFill>
                  <a:srgbClr val="ff0000"/>
                </a:solidFill>
                <a:uFillTx/>
                <a:latin typeface="Calibri"/>
              </a:rPr>
              <a:t>Fiziksel Aktivite Seçimi</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Yaş,                                     *Fiziksel çevre,</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Fiziksel uygunluk,</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Vücut ağırlığı,                   *Eğlenceli olması,</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İsteklilik, gönüllülük,</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Ulaşılabilirlik,                    *Devamlılığa uygun olması, </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Çocuk ve gençlerin gereksinimlerine göre planlanmış olması,</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Her ortam ve zamanda kolaylıkla uygulanabilir ve pratik olması, </a:t>
            </a:r>
            <a:endParaRPr b="0" lang="tr-TR" sz="2200" strike="noStrike" u="none">
              <a:solidFill>
                <a:srgbClr val="000000"/>
              </a:solidFill>
              <a:uFillTx/>
              <a:latin typeface="Arial"/>
            </a:endParaRPr>
          </a:p>
          <a:p>
            <a:pPr marL="91440" indent="-91440" defTabSz="914400">
              <a:lnSpc>
                <a:spcPct val="90000"/>
              </a:lnSpc>
              <a:spcBef>
                <a:spcPts val="1199"/>
              </a:spcBef>
              <a:spcAft>
                <a:spcPts val="201"/>
              </a:spcAft>
              <a:buClr>
                <a:srgbClr val="e48312"/>
              </a:buClr>
              <a:buFont typeface="Calibri"/>
              <a:buChar char=" "/>
              <a:tabLst>
                <a:tab algn="l" pos="0"/>
              </a:tabLst>
            </a:pPr>
            <a:r>
              <a:rPr b="0" lang="tr-TR" sz="2200" strike="noStrike" u="none">
                <a:solidFill>
                  <a:schemeClr val="dk1">
                    <a:lumMod val="75000"/>
                    <a:lumOff val="25000"/>
                  </a:schemeClr>
                </a:solidFill>
                <a:uFillTx/>
                <a:latin typeface="Calibri"/>
              </a:rPr>
              <a:t>Ekonomik durum,  gibi etkenler göz önünde bulundurulmalıdır.</a:t>
            </a:r>
            <a:endParaRPr b="0" lang="tr-TR" sz="22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endParaRPr b="0" lang="tr-TR" sz="2200" strike="noStrike" u="none">
              <a:solidFill>
                <a:srgbClr val="000000"/>
              </a:solidFill>
              <a:uFillTx/>
              <a:latin typeface="Arial"/>
            </a:endParaRPr>
          </a:p>
        </p:txBody>
      </p:sp>
      <p:pic>
        <p:nvPicPr>
          <p:cNvPr id="489" name="Resim 3" descr=""/>
          <p:cNvPicPr/>
          <p:nvPr/>
        </p:nvPicPr>
        <p:blipFill>
          <a:blip r:embed="rId1"/>
          <a:stretch/>
        </p:blipFill>
        <p:spPr>
          <a:xfrm>
            <a:off x="6427080" y="1384560"/>
            <a:ext cx="5606280" cy="3173040"/>
          </a:xfrm>
          <a:prstGeom prst="rect">
            <a:avLst/>
          </a:prstGeom>
          <a:noFill/>
          <a:ln w="0">
            <a:noFill/>
          </a:ln>
        </p:spPr>
      </p:pic>
      <p:pic>
        <p:nvPicPr>
          <p:cNvPr id="490" name="Picture 2" descr="MEB'den logo değişikliği"/>
          <p:cNvPicPr/>
          <p:nvPr/>
        </p:nvPicPr>
        <p:blipFill>
          <a:blip r:embed="rId2"/>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26E5D827-57C0-4DCC-A6F7-D30F930E6C5C}" type="slidenum">
              <a:t>58</a:t>
            </a:fld>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title"/>
          </p:nvPr>
        </p:nvSpPr>
        <p:spPr>
          <a:xfrm>
            <a:off x="2044440" y="633240"/>
            <a:ext cx="11595600" cy="770400"/>
          </a:xfrm>
          <a:prstGeom prst="rect">
            <a:avLst/>
          </a:prstGeom>
          <a:noFill/>
          <a:ln w="0">
            <a:noFill/>
          </a:ln>
        </p:spPr>
        <p:txBody>
          <a:bodyPr lIns="91440" rIns="91440" tIns="45720" bIns="45720" anchor="b">
            <a:noAutofit/>
          </a:bodyPr>
          <a:p>
            <a:pPr indent="0" defTabSz="914400">
              <a:lnSpc>
                <a:spcPct val="85000"/>
              </a:lnSpc>
              <a:buNone/>
              <a:tabLst>
                <a:tab algn="l" pos="0"/>
              </a:tabLst>
            </a:pPr>
            <a:r>
              <a:rPr b="1" lang="tr-TR" sz="4000" spc="-51" strike="noStrike" u="none">
                <a:solidFill>
                  <a:schemeClr val="dk1">
                    <a:lumMod val="75000"/>
                    <a:lumOff val="25000"/>
                  </a:schemeClr>
                </a:solidFill>
                <a:uFillTx/>
                <a:latin typeface="Calibri"/>
              </a:rPr>
              <a:t>Velilere Tavsiyeler</a:t>
            </a:r>
            <a:endParaRPr b="0" lang="tr-TR" sz="4000" strike="noStrike" u="none">
              <a:solidFill>
                <a:srgbClr val="000000"/>
              </a:solidFill>
              <a:uFillTx/>
              <a:latin typeface="Arial"/>
            </a:endParaRPr>
          </a:p>
        </p:txBody>
      </p:sp>
      <p:sp>
        <p:nvSpPr>
          <p:cNvPr id="492" name="PlaceHolder 2"/>
          <p:cNvSpPr>
            <a:spLocks noGrp="1"/>
          </p:cNvSpPr>
          <p:nvPr>
            <p:ph/>
          </p:nvPr>
        </p:nvSpPr>
        <p:spPr>
          <a:xfrm>
            <a:off x="678960" y="1692720"/>
            <a:ext cx="11512440" cy="5596560"/>
          </a:xfrm>
          <a:prstGeom prst="rect">
            <a:avLst/>
          </a:prstGeom>
          <a:noFill/>
          <a:ln w="0">
            <a:noFill/>
          </a:ln>
        </p:spPr>
        <p:txBody>
          <a:bodyPr lIns="0" rIns="0" tIns="45720" bIns="45720" anchor="t">
            <a:normAutofit/>
          </a:bodyPr>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chemeClr val="dk1">
                    <a:lumMod val="75000"/>
                    <a:lumOff val="25000"/>
                  </a:schemeClr>
                </a:solidFill>
                <a:uFillTx/>
                <a:latin typeface="Calibri"/>
              </a:rPr>
              <a:t>Fast-food, şekerli ve asitli içecekler kısıtlanmalıdır (Beslenme düzenlemesi).</a:t>
            </a:r>
            <a:endParaRPr b="0" lang="tr-TR" sz="1800" strike="noStrike" u="none">
              <a:solidFill>
                <a:srgbClr val="000000"/>
              </a:solidFill>
              <a:uFillTx/>
              <a:latin typeface="Arial"/>
            </a:endParaRPr>
          </a:p>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chemeClr val="dk1">
                    <a:lumMod val="75000"/>
                    <a:lumOff val="25000"/>
                  </a:schemeClr>
                </a:solidFill>
                <a:uFillTx/>
                <a:latin typeface="Calibri"/>
              </a:rPr>
              <a:t>TV, sinema, video oyunları ve eğlence amaçlı bilgisayar kullanımı gibi ekran etkinliklerinin toplamı günde 2 saati geçmemelidir.</a:t>
            </a:r>
            <a:endParaRPr b="0" lang="tr-TR" sz="1800" strike="noStrike" u="none">
              <a:solidFill>
                <a:srgbClr val="000000"/>
              </a:solidFill>
              <a:uFillTx/>
              <a:latin typeface="Arial"/>
            </a:endParaRPr>
          </a:p>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rgbClr val="000000"/>
                </a:solidFill>
                <a:uFillTx/>
                <a:latin typeface="Calibri"/>
              </a:rPr>
              <a:t>Ebeveynler ç</a:t>
            </a:r>
            <a:r>
              <a:rPr b="0" lang="tr-TR" sz="1800" strike="noStrike" u="none">
                <a:solidFill>
                  <a:schemeClr val="dk1">
                    <a:lumMod val="75000"/>
                    <a:lumOff val="25000"/>
                  </a:schemeClr>
                </a:solidFill>
                <a:uFillTx/>
                <a:latin typeface="Calibri"/>
              </a:rPr>
              <a:t>ocukların günlük ev işlerini yapmasına izin vermelidir.</a:t>
            </a:r>
            <a:endParaRPr b="0" lang="tr-TR" sz="1800" strike="noStrike" u="none">
              <a:solidFill>
                <a:srgbClr val="000000"/>
              </a:solidFill>
              <a:uFillTx/>
              <a:latin typeface="Arial"/>
            </a:endParaRPr>
          </a:p>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chemeClr val="dk1">
                    <a:lumMod val="75000"/>
                    <a:lumOff val="25000"/>
                  </a:schemeClr>
                </a:solidFill>
                <a:uFillTx/>
                <a:latin typeface="Calibri"/>
              </a:rPr>
              <a:t> </a:t>
            </a:r>
            <a:r>
              <a:rPr b="0" lang="tr-TR" sz="1800" strike="noStrike" u="none">
                <a:solidFill>
                  <a:schemeClr val="dk1">
                    <a:lumMod val="75000"/>
                    <a:lumOff val="25000"/>
                  </a:schemeClr>
                </a:solidFill>
                <a:uFillTx/>
                <a:latin typeface="Calibri"/>
              </a:rPr>
              <a:t>Ailece Güvenli olan ve mümkün olan her şartta yürüyüş tercih edilmelidir. </a:t>
            </a:r>
            <a:endParaRPr b="0" lang="tr-TR" sz="1800" strike="noStrike" u="none">
              <a:solidFill>
                <a:srgbClr val="000000"/>
              </a:solidFill>
              <a:uFillTx/>
              <a:latin typeface="Arial"/>
            </a:endParaRPr>
          </a:p>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chemeClr val="dk1">
                    <a:lumMod val="75000"/>
                    <a:lumOff val="25000"/>
                  </a:schemeClr>
                </a:solidFill>
                <a:uFillTx/>
                <a:latin typeface="Calibri"/>
              </a:rPr>
              <a:t>Asansör yerine merdivenle çıkma önerilip özendirilmelidir.</a:t>
            </a:r>
            <a:endParaRPr b="0" lang="tr-TR" sz="1800" strike="noStrike" u="none">
              <a:solidFill>
                <a:srgbClr val="000000"/>
              </a:solidFill>
              <a:uFillTx/>
              <a:latin typeface="Arial"/>
            </a:endParaRPr>
          </a:p>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chemeClr val="dk1">
                    <a:lumMod val="75000"/>
                    <a:lumOff val="25000"/>
                  </a:schemeClr>
                </a:solidFill>
                <a:uFillTx/>
                <a:latin typeface="Calibri"/>
              </a:rPr>
              <a:t>Ebeveynler çocukları ev ödevinden önce, okuldan sonra dışarıda aktiviteye cesaretlendirmelidir.</a:t>
            </a:r>
            <a:endParaRPr b="0" lang="tr-TR" sz="1800" strike="noStrike" u="none">
              <a:solidFill>
                <a:srgbClr val="000000"/>
              </a:solidFill>
              <a:uFillTx/>
              <a:latin typeface="Arial"/>
            </a:endParaRPr>
          </a:p>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rgbClr val="000000"/>
                </a:solidFill>
                <a:uFillTx/>
                <a:latin typeface="Calibri"/>
              </a:rPr>
              <a:t>Ebeveynler ç</a:t>
            </a:r>
            <a:r>
              <a:rPr b="0" lang="tr-TR" sz="1800" strike="noStrike" u="none">
                <a:solidFill>
                  <a:schemeClr val="dk1">
                    <a:lumMod val="75000"/>
                    <a:lumOff val="25000"/>
                  </a:schemeClr>
                </a:solidFill>
                <a:uFillTx/>
                <a:latin typeface="Calibri"/>
              </a:rPr>
              <a:t>ocukların dışarıda oynamasına izin vermelidir.</a:t>
            </a:r>
            <a:endParaRPr b="0" lang="tr-TR" sz="1800" strike="noStrike" u="none">
              <a:solidFill>
                <a:srgbClr val="000000"/>
              </a:solidFill>
              <a:uFillTx/>
              <a:latin typeface="Arial"/>
            </a:endParaRPr>
          </a:p>
          <a:p>
            <a:pPr marL="343080" indent="-343080" defTabSz="914400">
              <a:lnSpc>
                <a:spcPct val="100000"/>
              </a:lnSpc>
              <a:spcBef>
                <a:spcPts val="1199"/>
              </a:spcBef>
              <a:spcAft>
                <a:spcPts val="201"/>
              </a:spcAft>
              <a:buClr>
                <a:srgbClr val="e48312"/>
              </a:buClr>
              <a:buFont typeface="Calibri Light"/>
              <a:buAutoNum type="arabicPeriod"/>
            </a:pPr>
            <a:r>
              <a:rPr b="0" lang="tr-TR" sz="1800" strike="noStrike" u="none">
                <a:solidFill>
                  <a:schemeClr val="dk1">
                    <a:lumMod val="75000"/>
                    <a:lumOff val="25000"/>
                  </a:schemeClr>
                </a:solidFill>
                <a:uFillTx/>
                <a:latin typeface="Calibri"/>
              </a:rPr>
              <a:t>Çocuklara fiziksel aktiviteye özendirecek hediyeler seçilmelidir (paten, ip atlama, bisiklet).</a:t>
            </a:r>
            <a:endParaRPr b="0" lang="tr-TR" sz="1800" strike="noStrike" u="none">
              <a:solidFill>
                <a:srgbClr val="000000"/>
              </a:solidFill>
              <a:uFillTx/>
              <a:latin typeface="Arial"/>
            </a:endParaRPr>
          </a:p>
        </p:txBody>
      </p:sp>
      <p:pic>
        <p:nvPicPr>
          <p:cNvPr id="493"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1E4173C0-22CC-4E51-9873-D064F63A1587}" type="slidenum">
              <a:t>59</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Resim 5" descr=""/>
          <p:cNvPicPr/>
          <p:nvPr/>
        </p:nvPicPr>
        <p:blipFill>
          <a:blip r:embed="rId1"/>
          <a:stretch/>
        </p:blipFill>
        <p:spPr>
          <a:xfrm>
            <a:off x="6835320" y="2792520"/>
            <a:ext cx="5009040" cy="2735280"/>
          </a:xfrm>
          <a:prstGeom prst="rect">
            <a:avLst/>
          </a:prstGeom>
          <a:noFill/>
          <a:ln w="0">
            <a:noFill/>
          </a:ln>
        </p:spPr>
      </p:pic>
      <p:sp>
        <p:nvSpPr>
          <p:cNvPr id="149"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50" name="Picture 2" descr="MEB'den logo değişikliği"/>
          <p:cNvPicPr/>
          <p:nvPr/>
        </p:nvPicPr>
        <p:blipFill>
          <a:blip r:embed="rId2"/>
          <a:stretch/>
        </p:blipFill>
        <p:spPr>
          <a:xfrm>
            <a:off x="9871200" y="253800"/>
            <a:ext cx="1782720" cy="1007640"/>
          </a:xfrm>
          <a:prstGeom prst="rect">
            <a:avLst/>
          </a:prstGeom>
          <a:noFill/>
          <a:ln w="0">
            <a:noFill/>
          </a:ln>
        </p:spPr>
      </p:pic>
      <p:sp>
        <p:nvSpPr>
          <p:cNvPr id="151" name="İçerik Yer Tutucusu 2"/>
          <p:cNvSpPr/>
          <p:nvPr/>
        </p:nvSpPr>
        <p:spPr>
          <a:xfrm>
            <a:off x="1174320" y="1753920"/>
            <a:ext cx="9963360" cy="936360"/>
          </a:xfrm>
          <a:prstGeom prst="rect">
            <a:avLst/>
          </a:prstGeom>
          <a:noFill/>
          <a:ln w="0">
            <a:noFill/>
          </a:ln>
        </p:spPr>
        <p:style>
          <a:lnRef idx="0"/>
          <a:fillRef idx="0"/>
          <a:effectRef idx="0"/>
          <a:fontRef idx="minor"/>
        </p:style>
        <p:txBody>
          <a:bodyPr lIns="0" rIns="0" tIns="45000" bIns="45000" anchor="t">
            <a:noAutofit/>
          </a:bodyPr>
          <a:p>
            <a:pPr defTabSz="914400">
              <a:lnSpc>
                <a:spcPct val="90000"/>
              </a:lnSpc>
              <a:tabLst>
                <a:tab algn="l" pos="0"/>
              </a:tabLst>
            </a:pPr>
            <a:r>
              <a:rPr b="1" lang="tr-TR" sz="2800" strike="noStrike" u="none">
                <a:solidFill>
                  <a:srgbClr val="323f4f"/>
                </a:solidFill>
                <a:uFillTx/>
                <a:latin typeface="Times New Roman"/>
                <a:ea typeface="Times New Roman"/>
              </a:rPr>
              <a:t>Sosyal - duygusal beceriler, çocukların başkalarıyla </a:t>
            </a:r>
            <a:endParaRPr b="0" lang="tr-TR" sz="2800" strike="noStrike" u="none">
              <a:solidFill>
                <a:srgbClr val="000000"/>
              </a:solidFill>
              <a:uFillTx/>
              <a:latin typeface="Arial"/>
            </a:endParaRPr>
          </a:p>
          <a:p>
            <a:pPr defTabSz="914400">
              <a:lnSpc>
                <a:spcPct val="90000"/>
              </a:lnSpc>
              <a:tabLst>
                <a:tab algn="l" pos="0"/>
              </a:tabLst>
            </a:pPr>
            <a:r>
              <a:rPr b="1" lang="tr-TR" sz="2800" strike="noStrike" u="none">
                <a:solidFill>
                  <a:srgbClr val="323f4f"/>
                </a:solidFill>
                <a:uFillTx/>
                <a:latin typeface="Times New Roman"/>
                <a:ea typeface="Times New Roman"/>
              </a:rPr>
              <a:t>daha olumlu bir şekilde etkileşime girmesine yardımcı olur.</a:t>
            </a:r>
            <a:endParaRPr b="0" lang="tr-TR" sz="2800" strike="noStrike" u="none">
              <a:solidFill>
                <a:srgbClr val="000000"/>
              </a:solidFill>
              <a:uFillTx/>
              <a:latin typeface="Arial"/>
            </a:endParaRPr>
          </a:p>
        </p:txBody>
      </p:sp>
      <p:sp>
        <p:nvSpPr>
          <p:cNvPr id="152" name="İçerik Yer Tutucusu 2"/>
          <p:cNvSpPr/>
          <p:nvPr/>
        </p:nvSpPr>
        <p:spPr>
          <a:xfrm>
            <a:off x="1174320" y="2792880"/>
            <a:ext cx="6509880" cy="432000"/>
          </a:xfrm>
          <a:prstGeom prst="rect">
            <a:avLst/>
          </a:prstGeom>
          <a:noFill/>
          <a:ln w="0">
            <a:noFill/>
          </a:ln>
        </p:spPr>
        <p:style>
          <a:lnRef idx="0"/>
          <a:fillRef idx="0"/>
          <a:effectRef idx="0"/>
          <a:fontRef idx="minor"/>
        </p:style>
        <p:txBody>
          <a:bodyPr lIns="0" rIns="0" tIns="45000" bIns="45000" anchor="t">
            <a:noAutofit/>
          </a:bodyPr>
          <a:p>
            <a:pPr defTabSz="914400">
              <a:lnSpc>
                <a:spcPct val="90000"/>
              </a:lnSpc>
              <a:tabLst>
                <a:tab algn="l" pos="0"/>
              </a:tabLst>
            </a:pPr>
            <a:r>
              <a:rPr b="0" lang="tr-TR" sz="2600" strike="noStrike" u="none">
                <a:solidFill>
                  <a:srgbClr val="323f4f"/>
                </a:solidFill>
                <a:uFillTx/>
                <a:latin typeface="Times New Roman"/>
                <a:ea typeface="Times New Roman"/>
              </a:rPr>
              <a:t>1- Başkalarının bakış açılarıyla </a:t>
            </a:r>
            <a:r>
              <a:rPr b="1" lang="tr-TR" sz="2600" strike="noStrike" u="none">
                <a:solidFill>
                  <a:srgbClr val="323f4f"/>
                </a:solidFill>
                <a:uFillTx/>
                <a:latin typeface="Times New Roman"/>
                <a:ea typeface="Times New Roman"/>
              </a:rPr>
              <a:t>empati</a:t>
            </a:r>
            <a:r>
              <a:rPr b="0" lang="tr-TR" sz="2600" strike="noStrike" u="none">
                <a:solidFill>
                  <a:srgbClr val="323f4f"/>
                </a:solidFill>
                <a:uFillTx/>
                <a:latin typeface="Times New Roman"/>
                <a:ea typeface="Times New Roman"/>
              </a:rPr>
              <a:t> kurmak.</a:t>
            </a:r>
            <a:endParaRPr b="0" lang="tr-TR" sz="2600" strike="noStrike" u="none">
              <a:solidFill>
                <a:srgbClr val="000000"/>
              </a:solidFill>
              <a:uFillTx/>
              <a:latin typeface="Arial"/>
            </a:endParaRPr>
          </a:p>
        </p:txBody>
      </p:sp>
      <p:sp>
        <p:nvSpPr>
          <p:cNvPr id="153" name="İçerik Yer Tutucusu 2"/>
          <p:cNvSpPr/>
          <p:nvPr/>
        </p:nvSpPr>
        <p:spPr>
          <a:xfrm>
            <a:off x="1174320" y="3327120"/>
            <a:ext cx="6509880" cy="432000"/>
          </a:xfrm>
          <a:prstGeom prst="rect">
            <a:avLst/>
          </a:prstGeom>
          <a:noFill/>
          <a:ln w="0">
            <a:noFill/>
          </a:ln>
        </p:spPr>
        <p:style>
          <a:lnRef idx="0"/>
          <a:fillRef idx="0"/>
          <a:effectRef idx="0"/>
          <a:fontRef idx="minor"/>
        </p:style>
        <p:txBody>
          <a:bodyPr lIns="0" rIns="0" tIns="45000" bIns="45000" anchor="t">
            <a:noAutofit/>
          </a:bodyPr>
          <a:p>
            <a:pPr defTabSz="914400">
              <a:lnSpc>
                <a:spcPct val="100000"/>
              </a:lnSpc>
              <a:tabLst>
                <a:tab algn="l" pos="0"/>
              </a:tabLst>
            </a:pPr>
            <a:r>
              <a:rPr b="0" lang="tr-TR" sz="2600" strike="noStrike" u="none">
                <a:solidFill>
                  <a:srgbClr val="323f4f"/>
                </a:solidFill>
                <a:uFillTx/>
                <a:latin typeface="Calibri"/>
                <a:ea typeface="Calibri"/>
              </a:rPr>
              <a:t>2-</a:t>
            </a:r>
            <a:r>
              <a:rPr b="1" lang="tr-TR" sz="2600" strike="noStrike" u="none">
                <a:solidFill>
                  <a:srgbClr val="323f4f"/>
                </a:solidFill>
                <a:uFillTx/>
                <a:latin typeface="Calibri"/>
                <a:ea typeface="Calibri"/>
              </a:rPr>
              <a:t> Arkadaşlıklar</a:t>
            </a:r>
            <a:r>
              <a:rPr b="0" lang="tr-TR" sz="2600" strike="noStrike" u="none">
                <a:solidFill>
                  <a:srgbClr val="323f4f"/>
                </a:solidFill>
                <a:uFillTx/>
                <a:latin typeface="Calibri"/>
                <a:ea typeface="Calibri"/>
              </a:rPr>
              <a:t> kurmak ve sürdürmek.</a:t>
            </a:r>
            <a:endParaRPr b="0" lang="tr-TR" sz="2600" strike="noStrike" u="none">
              <a:solidFill>
                <a:srgbClr val="000000"/>
              </a:solidFill>
              <a:uFillTx/>
              <a:latin typeface="Arial"/>
            </a:endParaRPr>
          </a:p>
        </p:txBody>
      </p:sp>
      <p:sp>
        <p:nvSpPr>
          <p:cNvPr id="154" name="İçerik Yer Tutucusu 2"/>
          <p:cNvSpPr/>
          <p:nvPr/>
        </p:nvSpPr>
        <p:spPr>
          <a:xfrm>
            <a:off x="1174320" y="3861720"/>
            <a:ext cx="6509880" cy="432000"/>
          </a:xfrm>
          <a:prstGeom prst="rect">
            <a:avLst/>
          </a:prstGeom>
          <a:noFill/>
          <a:ln w="0">
            <a:noFill/>
          </a:ln>
        </p:spPr>
        <p:style>
          <a:lnRef idx="0"/>
          <a:fillRef idx="0"/>
          <a:effectRef idx="0"/>
          <a:fontRef idx="minor"/>
        </p:style>
        <p:txBody>
          <a:bodyPr lIns="0" rIns="0" tIns="45000" bIns="45000" anchor="t">
            <a:noAutofit/>
          </a:bodyPr>
          <a:p>
            <a:pPr defTabSz="914400">
              <a:lnSpc>
                <a:spcPct val="100000"/>
              </a:lnSpc>
              <a:tabLst>
                <a:tab algn="l" pos="0"/>
              </a:tabLst>
            </a:pPr>
            <a:r>
              <a:rPr b="0" lang="tr-TR" sz="2600" strike="noStrike" u="none">
                <a:solidFill>
                  <a:srgbClr val="323f4f"/>
                </a:solidFill>
                <a:uFillTx/>
                <a:latin typeface="Calibri"/>
                <a:ea typeface="Calibri"/>
              </a:rPr>
              <a:t>3- </a:t>
            </a:r>
            <a:r>
              <a:rPr b="1" lang="tr-TR" sz="2600" strike="noStrike" u="none">
                <a:solidFill>
                  <a:srgbClr val="323f4f"/>
                </a:solidFill>
                <a:uFillTx/>
                <a:latin typeface="Calibri"/>
                <a:ea typeface="Calibri"/>
              </a:rPr>
              <a:t>Grubun bir parçası </a:t>
            </a:r>
            <a:r>
              <a:rPr b="0" lang="tr-TR" sz="2600" strike="noStrike" u="none">
                <a:solidFill>
                  <a:srgbClr val="323f4f"/>
                </a:solidFill>
                <a:uFillTx/>
                <a:latin typeface="Calibri"/>
                <a:ea typeface="Calibri"/>
              </a:rPr>
              <a:t>olarak işlem yapmak.</a:t>
            </a:r>
            <a:endParaRPr b="0" lang="tr-TR" sz="2600" strike="noStrike" u="none">
              <a:solidFill>
                <a:srgbClr val="000000"/>
              </a:solidFill>
              <a:uFillTx/>
              <a:latin typeface="Arial"/>
            </a:endParaRPr>
          </a:p>
        </p:txBody>
      </p:sp>
      <p:sp>
        <p:nvSpPr>
          <p:cNvPr id="155" name="İçerik Yer Tutucusu 2"/>
          <p:cNvSpPr/>
          <p:nvPr/>
        </p:nvSpPr>
        <p:spPr>
          <a:xfrm>
            <a:off x="1174320" y="4396320"/>
            <a:ext cx="6509880" cy="432000"/>
          </a:xfrm>
          <a:prstGeom prst="rect">
            <a:avLst/>
          </a:prstGeom>
          <a:noFill/>
          <a:ln w="0">
            <a:noFill/>
          </a:ln>
        </p:spPr>
        <p:style>
          <a:lnRef idx="0"/>
          <a:fillRef idx="0"/>
          <a:effectRef idx="0"/>
          <a:fontRef idx="minor"/>
        </p:style>
        <p:txBody>
          <a:bodyPr lIns="0" rIns="0" tIns="45000" bIns="45000" anchor="t">
            <a:noAutofit/>
          </a:bodyPr>
          <a:p>
            <a:pPr defTabSz="914400">
              <a:lnSpc>
                <a:spcPct val="100000"/>
              </a:lnSpc>
              <a:tabLst>
                <a:tab algn="l" pos="0"/>
              </a:tabLst>
            </a:pPr>
            <a:r>
              <a:rPr b="0" lang="tr-TR" sz="2600" strike="noStrike" u="none">
                <a:solidFill>
                  <a:srgbClr val="323f4f"/>
                </a:solidFill>
                <a:uFillTx/>
                <a:latin typeface="Calibri"/>
                <a:ea typeface="Calibri"/>
              </a:rPr>
              <a:t>4- Sosyal problemleri, </a:t>
            </a:r>
            <a:r>
              <a:rPr b="1" lang="tr-TR" sz="2600" strike="noStrike" u="none">
                <a:solidFill>
                  <a:srgbClr val="323f4f"/>
                </a:solidFill>
                <a:uFillTx/>
                <a:latin typeface="Calibri"/>
                <a:ea typeface="Calibri"/>
              </a:rPr>
              <a:t>çatışmaları</a:t>
            </a:r>
            <a:r>
              <a:rPr b="0" lang="tr-TR" sz="2600" strike="noStrike" u="none">
                <a:solidFill>
                  <a:srgbClr val="323f4f"/>
                </a:solidFill>
                <a:uFillTx/>
                <a:latin typeface="Calibri"/>
                <a:ea typeface="Calibri"/>
              </a:rPr>
              <a:t> çözmek.</a:t>
            </a:r>
            <a:endParaRPr b="0" lang="tr-TR" sz="2600" strike="noStrike" u="none">
              <a:solidFill>
                <a:srgbClr val="000000"/>
              </a:solidFill>
              <a:uFillTx/>
              <a:latin typeface="Arial"/>
            </a:endParaRPr>
          </a:p>
        </p:txBody>
      </p:sp>
      <p:sp>
        <p:nvSpPr>
          <p:cNvPr id="156" name="İçerik Yer Tutucusu 2"/>
          <p:cNvSpPr/>
          <p:nvPr/>
        </p:nvSpPr>
        <p:spPr>
          <a:xfrm>
            <a:off x="1174320" y="4925880"/>
            <a:ext cx="6509880" cy="432000"/>
          </a:xfrm>
          <a:prstGeom prst="rect">
            <a:avLst/>
          </a:prstGeom>
          <a:noFill/>
          <a:ln w="0">
            <a:noFill/>
          </a:ln>
        </p:spPr>
        <p:style>
          <a:lnRef idx="0"/>
          <a:fillRef idx="0"/>
          <a:effectRef idx="0"/>
          <a:fontRef idx="minor"/>
        </p:style>
        <p:txBody>
          <a:bodyPr lIns="0" rIns="0" tIns="45000" bIns="45000" anchor="t">
            <a:noAutofit/>
          </a:bodyPr>
          <a:p>
            <a:pPr defTabSz="914400">
              <a:lnSpc>
                <a:spcPct val="100000"/>
              </a:lnSpc>
              <a:tabLst>
                <a:tab algn="l" pos="0"/>
              </a:tabLst>
            </a:pPr>
            <a:r>
              <a:rPr b="0" lang="tr-TR" sz="2600" strike="noStrike" u="none">
                <a:solidFill>
                  <a:srgbClr val="323f4f"/>
                </a:solidFill>
                <a:uFillTx/>
                <a:latin typeface="Calibri"/>
                <a:ea typeface="Calibri"/>
              </a:rPr>
              <a:t>5- Tekrar deneyebilmek, </a:t>
            </a:r>
            <a:r>
              <a:rPr b="1" lang="tr-TR" sz="2600" strike="noStrike" u="none">
                <a:solidFill>
                  <a:schemeClr val="dk1"/>
                </a:solidFill>
                <a:uFillTx/>
                <a:latin typeface="Calibri"/>
                <a:ea typeface="Calibri"/>
              </a:rPr>
              <a:t>azim</a:t>
            </a:r>
            <a:r>
              <a:rPr b="0" lang="tr-TR" sz="2600" strike="noStrike" u="none">
                <a:solidFill>
                  <a:srgbClr val="323f4f"/>
                </a:solidFill>
                <a:uFillTx/>
                <a:latin typeface="Calibri"/>
                <a:ea typeface="Calibri"/>
              </a:rPr>
              <a:t> göstermek.</a:t>
            </a:r>
            <a:endParaRPr b="0" lang="tr-TR" sz="2600" strike="noStrike" u="none">
              <a:solidFill>
                <a:srgbClr val="000000"/>
              </a:solidFill>
              <a:uFillTx/>
              <a:latin typeface="Arial"/>
            </a:endParaRPr>
          </a:p>
        </p:txBody>
      </p:sp>
      <p:sp>
        <p:nvSpPr>
          <p:cNvPr id="157" name="İçerik Yer Tutucusu 2"/>
          <p:cNvSpPr/>
          <p:nvPr/>
        </p:nvSpPr>
        <p:spPr>
          <a:xfrm>
            <a:off x="1174320" y="5460480"/>
            <a:ext cx="6509880" cy="432000"/>
          </a:xfrm>
          <a:prstGeom prst="rect">
            <a:avLst/>
          </a:prstGeom>
          <a:noFill/>
          <a:ln w="0">
            <a:noFill/>
          </a:ln>
        </p:spPr>
        <p:style>
          <a:lnRef idx="0"/>
          <a:fillRef idx="0"/>
          <a:effectRef idx="0"/>
          <a:fontRef idx="minor"/>
        </p:style>
        <p:txBody>
          <a:bodyPr lIns="0" rIns="0" tIns="45000" bIns="45000" anchor="t">
            <a:noAutofit/>
          </a:bodyPr>
          <a:p>
            <a:pPr defTabSz="914400">
              <a:lnSpc>
                <a:spcPct val="100000"/>
              </a:lnSpc>
              <a:tabLst>
                <a:tab algn="l" pos="0"/>
              </a:tabLst>
            </a:pPr>
            <a:r>
              <a:rPr b="0" lang="tr-TR" sz="2600" strike="noStrike" u="none">
                <a:solidFill>
                  <a:srgbClr val="323f4f"/>
                </a:solidFill>
                <a:uFillTx/>
                <a:latin typeface="Calibri"/>
                <a:ea typeface="Calibri"/>
              </a:rPr>
              <a:t>6- İsteklerini erteleyebilmek, </a:t>
            </a:r>
            <a:r>
              <a:rPr b="1" lang="tr-TR" sz="2600" strike="noStrike" u="none">
                <a:solidFill>
                  <a:srgbClr val="323f4f"/>
                </a:solidFill>
                <a:uFillTx/>
                <a:latin typeface="Calibri"/>
                <a:ea typeface="Calibri"/>
              </a:rPr>
              <a:t>sabır </a:t>
            </a:r>
            <a:r>
              <a:rPr b="0" lang="tr-TR" sz="2600" strike="noStrike" u="none">
                <a:solidFill>
                  <a:srgbClr val="323f4f"/>
                </a:solidFill>
                <a:uFillTx/>
                <a:latin typeface="Calibri"/>
                <a:ea typeface="Calibri"/>
              </a:rPr>
              <a:t>göstermek.</a:t>
            </a:r>
            <a:endParaRPr b="0" lang="tr-TR" sz="2600" strike="noStrike" u="none">
              <a:solidFill>
                <a:srgbClr val="000000"/>
              </a:solidFill>
              <a:uFillTx/>
              <a:latin typeface="Arial"/>
            </a:endParaRPr>
          </a:p>
        </p:txBody>
      </p:sp>
      <p:sp>
        <p:nvSpPr>
          <p:cNvPr id="3" name="PlaceHolder 2"/>
          <p:cNvSpPr>
            <a:spLocks noGrp="1"/>
          </p:cNvSpPr>
          <p:nvPr>
            <p:ph type="sldNum" idx="20"/>
          </p:nvPr>
        </p:nvSpPr>
        <p:spPr/>
        <p:txBody>
          <a:bodyPr/>
          <a:p>
            <a:fld id="{B1B6409B-A373-4A02-80E7-6C4D4F163222}" type="slidenum">
              <a:t>6</a:t>
            </a:fld>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PlaceHolder 1"/>
          <p:cNvSpPr>
            <a:spLocks noGrp="1"/>
          </p:cNvSpPr>
          <p:nvPr>
            <p:ph type="title"/>
          </p:nvPr>
        </p:nvSpPr>
        <p:spPr>
          <a:xfrm>
            <a:off x="2159280" y="506520"/>
            <a:ext cx="7449480" cy="747720"/>
          </a:xfrm>
          <a:prstGeom prst="rect">
            <a:avLst/>
          </a:prstGeom>
          <a:noFill/>
          <a:ln w="0">
            <a:noFill/>
          </a:ln>
        </p:spPr>
        <p:txBody>
          <a:bodyPr lIns="91440" rIns="91440" tIns="45720" bIns="45720" anchor="b">
            <a:normAutofit/>
          </a:bodyPr>
          <a:p>
            <a:pPr indent="0" defTabSz="914400">
              <a:lnSpc>
                <a:spcPct val="85000"/>
              </a:lnSpc>
              <a:buNone/>
              <a:tabLst>
                <a:tab algn="l" pos="0"/>
              </a:tabLst>
            </a:pPr>
            <a:r>
              <a:rPr b="1" lang="tr-TR" sz="3000" spc="-51" strike="noStrike" u="none">
                <a:solidFill>
                  <a:srgbClr val="000000"/>
                </a:solidFill>
                <a:uFillTx/>
                <a:latin typeface="Calibri"/>
              </a:rPr>
              <a:t>Çocuk ve Ergenler için Fiziksel Aktivite Önerileri</a:t>
            </a:r>
            <a:endParaRPr b="0" lang="tr-TR" sz="3000" strike="noStrike" u="none">
              <a:solidFill>
                <a:srgbClr val="000000"/>
              </a:solidFill>
              <a:uFillTx/>
              <a:latin typeface="Arial"/>
            </a:endParaRPr>
          </a:p>
        </p:txBody>
      </p:sp>
      <p:sp>
        <p:nvSpPr>
          <p:cNvPr id="495" name="PlaceHolder 2"/>
          <p:cNvSpPr>
            <a:spLocks noGrp="1"/>
          </p:cNvSpPr>
          <p:nvPr>
            <p:ph/>
          </p:nvPr>
        </p:nvSpPr>
        <p:spPr>
          <a:xfrm>
            <a:off x="1097280" y="1845720"/>
            <a:ext cx="10057680" cy="4022640"/>
          </a:xfrm>
          <a:prstGeom prst="rect">
            <a:avLst/>
          </a:prstGeom>
          <a:noFill/>
          <a:ln w="0">
            <a:noFill/>
          </a:ln>
        </p:spPr>
        <p:txBody>
          <a:bodyPr lIns="0" rIns="0" tIns="45720" bIns="45720" anchor="t">
            <a:normAutofit/>
          </a:bodyPr>
          <a:p>
            <a:pPr indent="0" defTabSz="914400">
              <a:lnSpc>
                <a:spcPct val="90000"/>
              </a:lnSpc>
              <a:spcBef>
                <a:spcPts val="1199"/>
              </a:spcBef>
              <a:spcAft>
                <a:spcPts val="201"/>
              </a:spcAft>
              <a:buNone/>
              <a:tabLst>
                <a:tab algn="l" pos="0"/>
              </a:tabLst>
            </a:pPr>
            <a:r>
              <a:rPr b="1" lang="tr-TR" sz="2000" strike="noStrike" u="sng">
                <a:solidFill>
                  <a:srgbClr val="ff0000"/>
                </a:solidFill>
                <a:uFillTx/>
                <a:latin typeface="Calibri"/>
              </a:rPr>
              <a:t>Ebeveynler 5-11 yaş arasındaki çocukların: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Sağlığının korunması ve geliştirilmesi için her gün en az 60 dakika orta şiddetten yüksek şiddete doğru giden aktivitelerden oluşan egzersizler yapmasını sağlamalıdır.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Haftada en az 3 defa yüksek şiddetli aktiviteler yapmasını önermelidir.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Çocuk bu dönemde; jimnastik, atletizm, futbol, yüzme, judo, tenis, doğa sporları, kayak-buz pateni ve halk dansları gibi sporları yapabilir.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Ebeveynler  çocuklarını bu dönemde sıçrama (ip atlama, çizgi oyunları) içeren ve grupla oynanan top (yakan top gibi) oyunlarına yönlendirebilirler.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Ev ve bağ-bahçe işleri, alışveriş gibi aile ile birlikte yapılacak aktivitelere katılımını desteklemelidirler.</a:t>
            </a:r>
            <a:endParaRPr b="0" lang="tr-TR" sz="2000" strike="noStrike" u="none">
              <a:solidFill>
                <a:srgbClr val="000000"/>
              </a:solidFill>
              <a:uFillTx/>
              <a:latin typeface="Arial"/>
            </a:endParaRPr>
          </a:p>
        </p:txBody>
      </p:sp>
      <p:pic>
        <p:nvPicPr>
          <p:cNvPr id="496"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D02CFA04-44BA-4D48-B762-C3730A9FD28C}" type="slidenum">
              <a:t>60</a:t>
            </a:fld>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PlaceHolder 1"/>
          <p:cNvSpPr>
            <a:spLocks noGrp="1"/>
          </p:cNvSpPr>
          <p:nvPr>
            <p:ph type="title"/>
          </p:nvPr>
        </p:nvSpPr>
        <p:spPr>
          <a:xfrm>
            <a:off x="1720080" y="836280"/>
            <a:ext cx="10057680" cy="481680"/>
          </a:xfrm>
          <a:prstGeom prst="rect">
            <a:avLst/>
          </a:prstGeom>
          <a:noFill/>
          <a:ln w="0">
            <a:noFill/>
          </a:ln>
        </p:spPr>
        <p:txBody>
          <a:bodyPr lIns="91440" rIns="91440" tIns="45720" bIns="45720" anchor="b">
            <a:normAutofit/>
          </a:bodyPr>
          <a:p>
            <a:pPr indent="0" defTabSz="914400">
              <a:lnSpc>
                <a:spcPct val="85000"/>
              </a:lnSpc>
              <a:buNone/>
              <a:tabLst>
                <a:tab algn="l" pos="0"/>
              </a:tabLst>
            </a:pPr>
            <a:r>
              <a:rPr b="1" lang="tr-TR" sz="2900" spc="-51" strike="noStrike" u="none">
                <a:solidFill>
                  <a:srgbClr val="000000"/>
                </a:solidFill>
                <a:uFillTx/>
                <a:latin typeface="Calibri"/>
              </a:rPr>
              <a:t>Çocuk ve Ergenler için Fiziksel Aktivite Önerileri</a:t>
            </a:r>
            <a:endParaRPr b="0" lang="tr-TR" sz="2900" strike="noStrike" u="none">
              <a:solidFill>
                <a:srgbClr val="000000"/>
              </a:solidFill>
              <a:uFillTx/>
              <a:latin typeface="Arial"/>
            </a:endParaRPr>
          </a:p>
        </p:txBody>
      </p:sp>
      <p:sp>
        <p:nvSpPr>
          <p:cNvPr id="498" name="PlaceHolder 2"/>
          <p:cNvSpPr>
            <a:spLocks noGrp="1"/>
          </p:cNvSpPr>
          <p:nvPr>
            <p:ph/>
          </p:nvPr>
        </p:nvSpPr>
        <p:spPr>
          <a:xfrm>
            <a:off x="1097280" y="1845720"/>
            <a:ext cx="10057680" cy="4022640"/>
          </a:xfrm>
          <a:prstGeom prst="rect">
            <a:avLst/>
          </a:prstGeom>
          <a:noFill/>
          <a:ln w="0">
            <a:noFill/>
          </a:ln>
        </p:spPr>
        <p:txBody>
          <a:bodyPr lIns="0" rIns="0" tIns="45720" bIns="45720" anchor="t">
            <a:normAutofit/>
          </a:bodyPr>
          <a:p>
            <a:pPr indent="0" algn="just" defTabSz="914400">
              <a:lnSpc>
                <a:spcPct val="90000"/>
              </a:lnSpc>
              <a:spcBef>
                <a:spcPts val="1199"/>
              </a:spcBef>
              <a:spcAft>
                <a:spcPts val="201"/>
              </a:spcAft>
              <a:buNone/>
              <a:tabLst>
                <a:tab algn="l" pos="0"/>
              </a:tabLst>
            </a:pPr>
            <a:r>
              <a:rPr b="0" lang="tr-TR" sz="2000" strike="noStrike" u="sng">
                <a:solidFill>
                  <a:srgbClr val="ff0000"/>
                </a:solidFill>
                <a:uFillTx/>
                <a:latin typeface="Calibri"/>
              </a:rPr>
              <a:t>Ebeveynler 12-18 yaş arasındaki çocukların;</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Egzersizlere yavaş başlamasını sağlamalıdır.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Haftada 1-2 defa 15-30 dakikalık orta şiddetli egzersizlerle başlamasını teşvik etmelidir.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Bu aşamaya ulaştığında haftada 2-3 gün 30 dakikalık egzersizden, haftada 3-4 gün 30 dakikalık egzersize doğru ilerlemesini sağlamalıdır.</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Bazı günler egzersiz süresinin 60 dakikaya kadar uzatılması gerektiğini bilmelidir.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Daha yüksek şiddette aktiviteleri tercih etmesini sağlamalıdır.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000" strike="noStrike" u="none">
                <a:solidFill>
                  <a:schemeClr val="dk1">
                    <a:lumMod val="75000"/>
                    <a:lumOff val="25000"/>
                  </a:schemeClr>
                </a:solidFill>
                <a:uFillTx/>
                <a:latin typeface="Calibri"/>
              </a:rPr>
              <a:t>Bu yaş grubundaki çocuk için hedef; günde 60 dakika orta şiddetli fiziksel aktiviteden daha yüksek şiddetli fiziksel aktivitelere doğru ilerlemek olmalıdır.</a:t>
            </a:r>
            <a:endParaRPr b="0" lang="tr-TR" sz="2000" strike="noStrike" u="none">
              <a:solidFill>
                <a:srgbClr val="000000"/>
              </a:solidFill>
              <a:uFillTx/>
              <a:latin typeface="Arial"/>
            </a:endParaRPr>
          </a:p>
        </p:txBody>
      </p:sp>
      <p:pic>
        <p:nvPicPr>
          <p:cNvPr id="499"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4D996F80-89A9-432F-B487-F7DDF72C6754}" type="slidenum">
              <a:t>61</a:t>
            </a:fld>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PlaceHolder 1"/>
          <p:cNvSpPr>
            <a:spLocks noGrp="1"/>
          </p:cNvSpPr>
          <p:nvPr>
            <p:ph/>
          </p:nvPr>
        </p:nvSpPr>
        <p:spPr>
          <a:xfrm>
            <a:off x="979560" y="1858680"/>
            <a:ext cx="10514880" cy="4735440"/>
          </a:xfrm>
          <a:prstGeom prst="rect">
            <a:avLst/>
          </a:prstGeom>
          <a:noFill/>
          <a:ln w="0">
            <a:noFill/>
          </a:ln>
        </p:spPr>
        <p:txBody>
          <a:bodyPr lIns="0" rIns="0" tIns="45720" bIns="45720" anchor="t">
            <a:noAutofit/>
          </a:bodyPr>
          <a:p>
            <a:pPr indent="0" defTabSz="914400">
              <a:lnSpc>
                <a:spcPct val="90000"/>
              </a:lnSpc>
              <a:spcBef>
                <a:spcPts val="1199"/>
              </a:spcBef>
              <a:spcAft>
                <a:spcPts val="201"/>
              </a:spcAft>
              <a:buNone/>
              <a:tabLst>
                <a:tab algn="l" pos="0"/>
              </a:tabLst>
            </a:pPr>
            <a:r>
              <a:rPr b="0" lang="tr-TR" sz="2600" strike="noStrike" u="sng">
                <a:solidFill>
                  <a:srgbClr val="ff0000"/>
                </a:solidFill>
                <a:uFillTx/>
                <a:latin typeface="Calibri"/>
              </a:rPr>
              <a:t>Ebeveynler 12-18 yaş arasındaki çocukların;</a:t>
            </a:r>
            <a:endParaRPr b="0" lang="tr-TR" sz="26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600" strike="noStrike" u="none">
                <a:solidFill>
                  <a:srgbClr val="000000"/>
                </a:solidFill>
                <a:uFillTx/>
                <a:latin typeface="Calibri"/>
              </a:rPr>
              <a:t>Çocuk bu yaş aralığında sevdiği spora ve fiziksel aktiviteye yönlendirmelidir. </a:t>
            </a:r>
            <a:endParaRPr b="0" lang="tr-TR" sz="26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600" strike="noStrike" u="none">
                <a:solidFill>
                  <a:srgbClr val="000000"/>
                </a:solidFill>
                <a:uFillTx/>
                <a:latin typeface="Calibri"/>
              </a:rPr>
              <a:t>Ev ve bağ bahçe işleri, alışveriş gibi aile ile birlikte yapılacak aktivitelere katılımını desteklemelidir. </a:t>
            </a:r>
            <a:endParaRPr b="0" lang="tr-TR" sz="26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600" strike="noStrike" u="none">
                <a:solidFill>
                  <a:srgbClr val="000000"/>
                </a:solidFill>
                <a:uFillTx/>
                <a:latin typeface="Calibri"/>
              </a:rPr>
              <a:t>Asansör yerine merdiven kullanmasını, şartlar uygunsa okula bisikletle veya yürüyerek gitmesini teşvik etmelidir</a:t>
            </a:r>
            <a:endParaRPr b="0" lang="tr-TR" sz="26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tabLst>
                <a:tab algn="l" pos="0"/>
              </a:tabLst>
            </a:pPr>
            <a:r>
              <a:rPr b="0" lang="tr-TR" sz="2600" strike="noStrike" u="none">
                <a:solidFill>
                  <a:srgbClr val="000000"/>
                </a:solidFill>
                <a:uFillTx/>
                <a:latin typeface="Calibri"/>
              </a:rPr>
              <a:t>Ayrıca bu yaş grubundaki çocukların fiziksel aktivite alışkanlıklarını geliştirmek, onların ergenlik dönemini daha rahat geçirmesi açısından da önemlidir</a:t>
            </a:r>
            <a:endParaRPr b="0" lang="tr-TR" sz="26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endParaRPr b="0" lang="tr-TR" sz="2000" strike="noStrike" u="none">
              <a:solidFill>
                <a:srgbClr val="000000"/>
              </a:solidFill>
              <a:uFillTx/>
              <a:latin typeface="Arial"/>
            </a:endParaRPr>
          </a:p>
        </p:txBody>
      </p:sp>
      <p:pic>
        <p:nvPicPr>
          <p:cNvPr id="501" name="Picture 2" descr="MEB'den logo değişikliği"/>
          <p:cNvPicPr/>
          <p:nvPr/>
        </p:nvPicPr>
        <p:blipFill>
          <a:blip r:embed="rId1"/>
          <a:stretch/>
        </p:blipFill>
        <p:spPr>
          <a:xfrm>
            <a:off x="9900360" y="548640"/>
            <a:ext cx="1782720" cy="1007640"/>
          </a:xfrm>
          <a:prstGeom prst="rect">
            <a:avLst/>
          </a:prstGeom>
          <a:noFill/>
          <a:ln w="0">
            <a:noFill/>
          </a:ln>
        </p:spPr>
      </p:pic>
      <p:sp>
        <p:nvSpPr>
          <p:cNvPr id="3" name="PlaceHolder 2"/>
          <p:cNvSpPr>
            <a:spLocks noGrp="1"/>
          </p:cNvSpPr>
          <p:nvPr>
            <p:ph type="sldNum" idx="20"/>
          </p:nvPr>
        </p:nvSpPr>
        <p:spPr/>
        <p:txBody>
          <a:bodyPr/>
          <a:p>
            <a:fld id="{ED3758AD-8ACB-47AE-8010-8B661B0D742C}" type="slidenum">
              <a:t>62</a:t>
            </a:fld>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p:nvPr>
        </p:nvSpPr>
        <p:spPr>
          <a:xfrm>
            <a:off x="1415160" y="2171160"/>
            <a:ext cx="5567760" cy="4022640"/>
          </a:xfrm>
          <a:prstGeom prst="rect">
            <a:avLst/>
          </a:prstGeom>
          <a:noFill/>
          <a:ln w="0">
            <a:noFill/>
          </a:ln>
        </p:spPr>
        <p:txBody>
          <a:bodyPr lIns="0" rIns="0" tIns="45720" bIns="45720" anchor="t">
            <a:normAutofit/>
          </a:bodyPr>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Teknolojik ve elektronik çağın getirdiği hareketsiz yaşam sonucunda çocuklar arasında obezite, giderek artış göstermektedir. Bu sorunu çözmenin en basit çözümü çocuklara sağlıklı bir yeme alışkanlığı ve uyku düzeni kazandırarak onları fiziksel aktiviteye yönlendirmek olacaktır</a:t>
            </a:r>
            <a:r>
              <a:rPr b="0" lang="tr-TR" sz="2000" strike="noStrike" u="none">
                <a:solidFill>
                  <a:schemeClr val="dk1">
                    <a:lumMod val="75000"/>
                    <a:lumOff val="25000"/>
                  </a:schemeClr>
                </a:solidFill>
                <a:uFillTx/>
                <a:latin typeface="TimesNewRomanPSMT"/>
              </a:rPr>
              <a:t>.</a:t>
            </a:r>
            <a:endParaRPr b="0" lang="tr-TR" sz="2000" strike="noStrike" u="none">
              <a:solidFill>
                <a:srgbClr val="000000"/>
              </a:solidFill>
              <a:uFillTx/>
              <a:latin typeface="Arial"/>
            </a:endParaRPr>
          </a:p>
        </p:txBody>
      </p:sp>
      <p:pic>
        <p:nvPicPr>
          <p:cNvPr id="503" name="Resim 3" descr=""/>
          <p:cNvPicPr/>
          <p:nvPr/>
        </p:nvPicPr>
        <p:blipFill>
          <a:blip r:embed="rId1"/>
          <a:stretch/>
        </p:blipFill>
        <p:spPr>
          <a:xfrm>
            <a:off x="7817400" y="2190240"/>
            <a:ext cx="3394440" cy="3984480"/>
          </a:xfrm>
          <a:prstGeom prst="rect">
            <a:avLst/>
          </a:prstGeom>
          <a:noFill/>
          <a:ln w="0">
            <a:noFill/>
          </a:ln>
        </p:spPr>
      </p:pic>
      <p:pic>
        <p:nvPicPr>
          <p:cNvPr id="504" name="Picture 2" descr="MEB'den logo değişikliği"/>
          <p:cNvPicPr/>
          <p:nvPr/>
        </p:nvPicPr>
        <p:blipFill>
          <a:blip r:embed="rId2"/>
          <a:stretch/>
        </p:blipFill>
        <p:spPr>
          <a:xfrm>
            <a:off x="9900360" y="548640"/>
            <a:ext cx="1782720" cy="1007640"/>
          </a:xfrm>
          <a:prstGeom prst="rect">
            <a:avLst/>
          </a:prstGeom>
          <a:noFill/>
          <a:ln w="0">
            <a:noFill/>
          </a:ln>
        </p:spPr>
      </p:pic>
      <p:sp>
        <p:nvSpPr>
          <p:cNvPr id="3" name="PlaceHolder 2"/>
          <p:cNvSpPr>
            <a:spLocks noGrp="1"/>
          </p:cNvSpPr>
          <p:nvPr>
            <p:ph type="sldNum" idx="20"/>
          </p:nvPr>
        </p:nvSpPr>
        <p:spPr/>
        <p:txBody>
          <a:bodyPr/>
          <a:p>
            <a:fld id="{5A7FD489-B04A-49CE-8BA8-BFF5008235D3}" type="slidenum">
              <a:t>63</a:t>
            </a:fld>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838080" y="1802160"/>
            <a:ext cx="10057680" cy="836640"/>
          </a:xfrm>
          <a:prstGeom prst="rect">
            <a:avLst/>
          </a:prstGeom>
          <a:noFill/>
          <a:ln w="0">
            <a:noFill/>
          </a:ln>
        </p:spPr>
        <p:txBody>
          <a:bodyPr lIns="91440" rIns="91440" tIns="45720" bIns="45720" anchor="b">
            <a:noAutofit/>
          </a:bodyPr>
          <a:p>
            <a:pPr indent="0" defTabSz="914400">
              <a:lnSpc>
                <a:spcPct val="85000"/>
              </a:lnSpc>
              <a:buNone/>
              <a:tabLst>
                <a:tab algn="l" pos="0"/>
              </a:tabLst>
            </a:pPr>
            <a:r>
              <a:rPr b="1" lang="tr-TR" sz="4800" spc="-51" strike="noStrike" u="none">
                <a:solidFill>
                  <a:schemeClr val="dk1">
                    <a:lumMod val="75000"/>
                    <a:lumOff val="25000"/>
                  </a:schemeClr>
                </a:solidFill>
                <a:uFillTx/>
                <a:latin typeface="Calibri"/>
              </a:rPr>
              <a:t>Fiziksel Aktivite Davranışı</a:t>
            </a:r>
            <a:endParaRPr b="0" lang="tr-TR" sz="4800" strike="noStrike" u="none">
              <a:solidFill>
                <a:srgbClr val="000000"/>
              </a:solidFill>
              <a:uFillTx/>
              <a:latin typeface="Arial"/>
            </a:endParaRPr>
          </a:p>
        </p:txBody>
      </p:sp>
      <p:sp>
        <p:nvSpPr>
          <p:cNvPr id="506" name="PlaceHolder 2"/>
          <p:cNvSpPr>
            <a:spLocks noGrp="1"/>
          </p:cNvSpPr>
          <p:nvPr>
            <p:ph/>
          </p:nvPr>
        </p:nvSpPr>
        <p:spPr>
          <a:xfrm>
            <a:off x="838080" y="2639520"/>
            <a:ext cx="10514880" cy="2369160"/>
          </a:xfrm>
          <a:prstGeom prst="rect">
            <a:avLst/>
          </a:prstGeom>
          <a:noFill/>
          <a:ln w="0">
            <a:noFill/>
          </a:ln>
        </p:spPr>
        <p:txBody>
          <a:bodyPr lIns="0" rIns="0" tIns="45720" bIns="45720" anchor="t">
            <a:normAutofit lnSpcReduction="9999"/>
          </a:bodyPr>
          <a:p>
            <a:pPr indent="0" algn="just" defTabSz="914400">
              <a:lnSpc>
                <a:spcPct val="150000"/>
              </a:lnSpc>
              <a:spcBef>
                <a:spcPts val="400"/>
              </a:spcBef>
              <a:spcAft>
                <a:spcPts val="201"/>
              </a:spcAft>
              <a:buNone/>
              <a:tabLst>
                <a:tab algn="l" pos="0"/>
              </a:tabLst>
            </a:pPr>
            <a:r>
              <a:rPr b="0" lang="tr-TR" sz="2000" strike="noStrike" u="none">
                <a:solidFill>
                  <a:srgbClr val="000000"/>
                </a:solidFill>
                <a:uFillTx/>
                <a:latin typeface="Calibri"/>
                <a:ea typeface="Verdana"/>
              </a:rPr>
              <a:t>Fiziksel aktivite yapma alışkanlığının temeli çocukluk çağında atılmalıdır. Erken yaşlarda fiziksel aktivite alışkanlığı kazanmak, yetişkinlikte etkin yaşam biçimini desteklemek için önemlidir ve erken yaşlarda fiziksel aktiviteye başlayan bireyler daha sonra da aktivite yapmaya devam etmektedirler. </a:t>
            </a:r>
            <a:endParaRPr b="0" lang="tr-TR" sz="2000" strike="noStrike" u="none">
              <a:solidFill>
                <a:srgbClr val="000000"/>
              </a:solidFill>
              <a:uFillTx/>
              <a:latin typeface="Arial"/>
            </a:endParaRPr>
          </a:p>
          <a:p>
            <a:pPr indent="0" algn="just" defTabSz="914400">
              <a:lnSpc>
                <a:spcPct val="150000"/>
              </a:lnSpc>
              <a:spcBef>
                <a:spcPts val="400"/>
              </a:spcBef>
              <a:spcAft>
                <a:spcPts val="201"/>
              </a:spcAft>
              <a:buNone/>
              <a:tabLst>
                <a:tab algn="l" pos="0"/>
              </a:tabLst>
            </a:pPr>
            <a:r>
              <a:rPr b="0" lang="tr-TR" sz="2000" strike="noStrike" u="none">
                <a:solidFill>
                  <a:srgbClr val="000000"/>
                </a:solidFill>
                <a:uFillTx/>
                <a:latin typeface="Calibri"/>
                <a:ea typeface="Verdana"/>
              </a:rPr>
              <a:t>Bu alışkanlığın kazanılmasında çocuğun </a:t>
            </a:r>
            <a:r>
              <a:rPr b="0" lang="tr-TR" sz="2000" strike="noStrike" u="none">
                <a:solidFill>
                  <a:srgbClr val="ff0000"/>
                </a:solidFill>
                <a:uFillTx/>
                <a:latin typeface="Calibri"/>
                <a:ea typeface="Verdana"/>
              </a:rPr>
              <a:t>ailesi ve öğretmenine </a:t>
            </a:r>
            <a:r>
              <a:rPr b="0" lang="tr-TR" sz="2000" strike="noStrike" u="none">
                <a:solidFill>
                  <a:srgbClr val="000000"/>
                </a:solidFill>
                <a:uFillTx/>
                <a:latin typeface="Calibri"/>
                <a:ea typeface="Verdana"/>
              </a:rPr>
              <a:t>ve sağlık personeline önemli roller düşmektedir. </a:t>
            </a:r>
            <a:endParaRPr b="0" lang="tr-TR" sz="20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endParaRPr b="0" lang="tr-TR" sz="2000" strike="noStrike" u="none">
              <a:solidFill>
                <a:srgbClr val="000000"/>
              </a:solidFill>
              <a:uFillTx/>
              <a:latin typeface="Arial"/>
            </a:endParaRPr>
          </a:p>
        </p:txBody>
      </p:sp>
      <p:pic>
        <p:nvPicPr>
          <p:cNvPr id="507"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83DFCC1D-A743-46E3-B2B8-DD47133DAD0D}" type="slidenum">
              <a:t>64</a:t>
            </a:fld>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924840" y="1187640"/>
            <a:ext cx="10057680" cy="1450080"/>
          </a:xfrm>
          <a:prstGeom prst="rect">
            <a:avLst/>
          </a:prstGeom>
          <a:noFill/>
          <a:ln w="0">
            <a:noFill/>
          </a:ln>
        </p:spPr>
        <p:txBody>
          <a:bodyPr lIns="91440" rIns="91440" tIns="45720" bIns="45720" anchor="b">
            <a:noAutofit/>
          </a:bodyPr>
          <a:p>
            <a:pPr indent="0" defTabSz="914400">
              <a:lnSpc>
                <a:spcPct val="85000"/>
              </a:lnSpc>
              <a:buNone/>
              <a:tabLst>
                <a:tab algn="l" pos="0"/>
              </a:tabLst>
            </a:pPr>
            <a:r>
              <a:rPr b="1" lang="tr-TR" sz="4800" spc="-51" strike="noStrike" u="none">
                <a:solidFill>
                  <a:srgbClr val="000000"/>
                </a:solidFill>
                <a:uFillTx/>
                <a:latin typeface="Calibri"/>
              </a:rPr>
              <a:t>Fiziksel Aktivite Davranışı</a:t>
            </a:r>
            <a:endParaRPr b="0" lang="tr-TR" sz="4800" strike="noStrike" u="none">
              <a:solidFill>
                <a:srgbClr val="000000"/>
              </a:solidFill>
              <a:uFillTx/>
              <a:latin typeface="Arial"/>
            </a:endParaRPr>
          </a:p>
        </p:txBody>
      </p:sp>
      <p:sp>
        <p:nvSpPr>
          <p:cNvPr id="509" name="PlaceHolder 2"/>
          <p:cNvSpPr>
            <a:spLocks noGrp="1"/>
          </p:cNvSpPr>
          <p:nvPr>
            <p:ph/>
          </p:nvPr>
        </p:nvSpPr>
        <p:spPr>
          <a:xfrm>
            <a:off x="924840" y="2831760"/>
            <a:ext cx="10057680" cy="2288160"/>
          </a:xfrm>
          <a:prstGeom prst="rect">
            <a:avLst/>
          </a:prstGeom>
          <a:noFill/>
          <a:ln w="0">
            <a:noFill/>
          </a:ln>
        </p:spPr>
        <p:txBody>
          <a:bodyPr lIns="0" rIns="0" tIns="45720" bIns="45720" anchor="t">
            <a:normAutofit lnSpcReduction="9999"/>
          </a:bodyPr>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ea typeface="Calibri"/>
              </a:rPr>
              <a:t>Bilimsel çalışmalar aile üyelerinin fiziksel egzersizi ile birey arasında bir ilişki ve daha aktif aile üyeleri ile bireyin fiziksel egzersize katılımı arasında pozitif bir ilişki bulmuştur (Martin-Matillas et al.2011).</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ea typeface="Calibri"/>
              </a:rPr>
              <a:t>Fiziksel olarak aktif anne ve babaların çocuklarının, aktif olmayan ebeveynlerin çocuklarından daha aktif oldukları kanıtlanmıştır (Filanowski et al. 2019).</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ea typeface="Calibri"/>
              </a:rPr>
              <a:t>Ebeveynlerden gelen sosyal destek, gençlerin fiziksel aktivite ile ilgili davranışlarını önemli oranda etkilemektedir (</a:t>
            </a:r>
            <a:r>
              <a:rPr b="0" lang="en-US" sz="2000" strike="noStrike" u="none">
                <a:solidFill>
                  <a:schemeClr val="dk1">
                    <a:lumMod val="75000"/>
                    <a:lumOff val="25000"/>
                  </a:schemeClr>
                </a:solidFill>
                <a:uFillTx/>
                <a:latin typeface="Calibri"/>
                <a:ea typeface="Calibri"/>
              </a:rPr>
              <a:t>Beets</a:t>
            </a:r>
            <a:r>
              <a:rPr b="0" lang="tr-TR" sz="2000" strike="noStrike" u="none">
                <a:solidFill>
                  <a:schemeClr val="dk1">
                    <a:lumMod val="75000"/>
                    <a:lumOff val="25000"/>
                  </a:schemeClr>
                </a:solidFill>
                <a:uFillTx/>
                <a:latin typeface="Calibri"/>
                <a:ea typeface="Calibri"/>
              </a:rPr>
              <a:t>  et al 2010)</a:t>
            </a:r>
            <a:endParaRPr b="0" lang="tr-TR" sz="2000" strike="noStrike" u="none">
              <a:solidFill>
                <a:srgbClr val="000000"/>
              </a:solidFill>
              <a:uFillTx/>
              <a:latin typeface="Arial"/>
            </a:endParaRPr>
          </a:p>
          <a:p>
            <a:pPr indent="0" defTabSz="914400">
              <a:lnSpc>
                <a:spcPct val="90000"/>
              </a:lnSpc>
              <a:spcBef>
                <a:spcPts val="1199"/>
              </a:spcBef>
              <a:spcAft>
                <a:spcPts val="201"/>
              </a:spcAft>
              <a:buNone/>
              <a:tabLst>
                <a:tab algn="l" pos="0"/>
              </a:tabLst>
            </a:pPr>
            <a:endParaRPr b="0" lang="tr-TR" sz="2000" strike="noStrike" u="none">
              <a:solidFill>
                <a:srgbClr val="000000"/>
              </a:solidFill>
              <a:uFillTx/>
              <a:latin typeface="Arial"/>
            </a:endParaRPr>
          </a:p>
        </p:txBody>
      </p:sp>
      <p:pic>
        <p:nvPicPr>
          <p:cNvPr id="510" name="Picture 2" descr="MEB'den logo değişikliği"/>
          <p:cNvPicPr/>
          <p:nvPr/>
        </p:nvPicPr>
        <p:blipFill>
          <a:blip r:embed="rId1"/>
          <a:stretch/>
        </p:blipFill>
        <p:spPr>
          <a:xfrm>
            <a:off x="9900360" y="548640"/>
            <a:ext cx="1782720" cy="1007640"/>
          </a:xfrm>
          <a:prstGeom prst="rect">
            <a:avLst/>
          </a:prstGeom>
          <a:noFill/>
          <a:ln w="0">
            <a:noFill/>
          </a:ln>
        </p:spPr>
      </p:pic>
      <p:sp>
        <p:nvSpPr>
          <p:cNvPr id="4" name="PlaceHolder 3"/>
          <p:cNvSpPr>
            <a:spLocks noGrp="1"/>
          </p:cNvSpPr>
          <p:nvPr>
            <p:ph type="sldNum" idx="20"/>
          </p:nvPr>
        </p:nvSpPr>
        <p:spPr/>
        <p:txBody>
          <a:bodyPr/>
          <a:p>
            <a:fld id="{6EC2E72E-D8FD-4000-A019-0AFCDB69E165}" type="slidenum">
              <a:t>65</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Resim 2" descr=""/>
          <p:cNvPicPr/>
          <p:nvPr/>
        </p:nvPicPr>
        <p:blipFill>
          <a:blip r:embed="rId1"/>
          <a:stretch/>
        </p:blipFill>
        <p:spPr>
          <a:xfrm>
            <a:off x="7993080" y="1793880"/>
            <a:ext cx="3590280" cy="4199760"/>
          </a:xfrm>
          <a:prstGeom prst="rect">
            <a:avLst/>
          </a:prstGeom>
          <a:noFill/>
          <a:ln w="0">
            <a:noFill/>
          </a:ln>
        </p:spPr>
      </p:pic>
      <p:sp>
        <p:nvSpPr>
          <p:cNvPr id="159"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60" name="Picture 2" descr="MEB'den logo değişikliği"/>
          <p:cNvPicPr/>
          <p:nvPr/>
        </p:nvPicPr>
        <p:blipFill>
          <a:blip r:embed="rId2"/>
          <a:stretch/>
        </p:blipFill>
        <p:spPr>
          <a:xfrm>
            <a:off x="9871200" y="253800"/>
            <a:ext cx="1782720" cy="1007640"/>
          </a:xfrm>
          <a:prstGeom prst="rect">
            <a:avLst/>
          </a:prstGeom>
          <a:noFill/>
          <a:ln w="0">
            <a:noFill/>
          </a:ln>
        </p:spPr>
      </p:pic>
      <p:sp>
        <p:nvSpPr>
          <p:cNvPr id="161" name="İçerik Yer Tutucusu 2"/>
          <p:cNvSpPr/>
          <p:nvPr/>
        </p:nvSpPr>
        <p:spPr>
          <a:xfrm>
            <a:off x="1409400" y="1722240"/>
            <a:ext cx="7742520" cy="471600"/>
          </a:xfrm>
          <a:prstGeom prst="rect">
            <a:avLst/>
          </a:prstGeom>
          <a:noFill/>
          <a:ln w="0">
            <a:noFill/>
          </a:ln>
        </p:spPr>
        <p:style>
          <a:lnRef idx="0"/>
          <a:fillRef idx="0"/>
          <a:effectRef idx="0"/>
          <a:fontRef idx="minor"/>
        </p:style>
        <p:txBody>
          <a:bodyPr lIns="0" rIns="0" tIns="45000" bIns="45000" anchor="t">
            <a:noAutofit/>
          </a:bodyPr>
          <a:p>
            <a:pPr defTabSz="914400">
              <a:lnSpc>
                <a:spcPct val="90000"/>
              </a:lnSpc>
              <a:tabLst>
                <a:tab algn="l" pos="0"/>
              </a:tabLst>
            </a:pPr>
            <a:r>
              <a:rPr b="1" lang="tr-TR" sz="2800" strike="noStrike" u="none">
                <a:solidFill>
                  <a:srgbClr val="323f4f"/>
                </a:solidFill>
                <a:uFillTx/>
                <a:latin typeface="Times New Roman"/>
                <a:ea typeface="Times New Roman"/>
              </a:rPr>
              <a:t>Sosyal ve Duygusal Gelişimi </a:t>
            </a:r>
            <a:r>
              <a:rPr b="1" lang="tr-TR" sz="2800" strike="noStrike" u="sng">
                <a:solidFill>
                  <a:srgbClr val="323f4f"/>
                </a:solidFill>
                <a:uFillTx/>
                <a:latin typeface="Times New Roman"/>
                <a:ea typeface="Times New Roman"/>
              </a:rPr>
              <a:t>Desteklenen</a:t>
            </a:r>
            <a:r>
              <a:rPr b="1" lang="tr-TR" sz="2800" strike="noStrike" u="none">
                <a:solidFill>
                  <a:srgbClr val="323f4f"/>
                </a:solidFill>
                <a:uFillTx/>
                <a:latin typeface="Times New Roman"/>
                <a:ea typeface="Times New Roman"/>
              </a:rPr>
              <a:t> Bireyler</a:t>
            </a:r>
            <a:endParaRPr b="0" lang="tr-TR" sz="2800" strike="noStrike" u="none">
              <a:solidFill>
                <a:srgbClr val="000000"/>
              </a:solidFill>
              <a:uFillTx/>
              <a:latin typeface="Arial"/>
            </a:endParaRPr>
          </a:p>
        </p:txBody>
      </p:sp>
      <p:sp>
        <p:nvSpPr>
          <p:cNvPr id="162" name="İçerik Yer Tutucusu 2"/>
          <p:cNvSpPr/>
          <p:nvPr/>
        </p:nvSpPr>
        <p:spPr>
          <a:xfrm>
            <a:off x="1174320" y="2346480"/>
            <a:ext cx="6593040" cy="1223280"/>
          </a:xfrm>
          <a:prstGeom prst="rect">
            <a:avLst/>
          </a:prstGeom>
          <a:noFill/>
          <a:ln w="0">
            <a:noFill/>
          </a:ln>
        </p:spPr>
        <p:style>
          <a:lnRef idx="0"/>
          <a:fillRef idx="0"/>
          <a:effectRef idx="0"/>
          <a:fontRef idx="minor"/>
        </p:style>
        <p:txBody>
          <a:bodyPr lIns="0" rIns="0" tIns="45000" bIns="45000" anchor="t">
            <a:noAutofit/>
          </a:bodyPr>
          <a:p>
            <a:pPr marL="228600" indent="-228600" algn="just" defTabSz="914400">
              <a:lnSpc>
                <a:spcPct val="90000"/>
              </a:lnSpc>
              <a:buClr>
                <a:srgbClr val="323f4f"/>
              </a:buClr>
              <a:buFont typeface="Calibri"/>
              <a:buChar char="•"/>
            </a:pPr>
            <a:r>
              <a:rPr b="1" lang="tr-TR" sz="2800" strike="noStrike" u="none">
                <a:solidFill>
                  <a:srgbClr val="323f4f"/>
                </a:solidFill>
                <a:uFillTx/>
                <a:latin typeface="Calibri"/>
              </a:rPr>
              <a:t>Duygularını ifade edebilir</a:t>
            </a:r>
            <a:r>
              <a:rPr b="0" lang="tr-TR" sz="2800" strike="noStrike" u="none">
                <a:solidFill>
                  <a:srgbClr val="323f4f"/>
                </a:solidFill>
                <a:uFillTx/>
                <a:latin typeface="Calibri"/>
              </a:rPr>
              <a:t>, güçlü duygularını kendilerine ve başkalarına zarar vermeksizin yönetebilir,</a:t>
            </a:r>
            <a:endParaRPr b="0" lang="tr-TR" sz="2800" strike="noStrike" u="none">
              <a:solidFill>
                <a:srgbClr val="000000"/>
              </a:solidFill>
              <a:uFillTx/>
              <a:latin typeface="Arial"/>
            </a:endParaRPr>
          </a:p>
        </p:txBody>
      </p:sp>
      <p:sp>
        <p:nvSpPr>
          <p:cNvPr id="163" name="İçerik Yer Tutucusu 2"/>
          <p:cNvSpPr/>
          <p:nvPr/>
        </p:nvSpPr>
        <p:spPr>
          <a:xfrm>
            <a:off x="1174320" y="3616560"/>
            <a:ext cx="6509880" cy="432000"/>
          </a:xfrm>
          <a:prstGeom prst="rect">
            <a:avLst/>
          </a:prstGeom>
          <a:noFill/>
          <a:ln w="0">
            <a:noFill/>
          </a:ln>
        </p:spPr>
        <p:style>
          <a:lnRef idx="0"/>
          <a:fillRef idx="0"/>
          <a:effectRef idx="0"/>
          <a:fontRef idx="minor"/>
        </p:style>
        <p:txBody>
          <a:bodyPr lIns="0" rIns="0" tIns="45000" bIns="45000" anchor="t">
            <a:noAutofit/>
          </a:bodyPr>
          <a:p>
            <a:pPr marL="228600" indent="-228600" algn="just" defTabSz="914400">
              <a:lnSpc>
                <a:spcPct val="90000"/>
              </a:lnSpc>
              <a:spcBef>
                <a:spcPts val="1001"/>
              </a:spcBef>
              <a:buClr>
                <a:srgbClr val="323f4f"/>
              </a:buClr>
              <a:buFont typeface="Calibri"/>
              <a:buChar char="•"/>
            </a:pPr>
            <a:r>
              <a:rPr b="0" lang="tr-TR" sz="2800" strike="noStrike" u="none">
                <a:solidFill>
                  <a:srgbClr val="323f4f"/>
                </a:solidFill>
                <a:uFillTx/>
                <a:latin typeface="Calibri"/>
              </a:rPr>
              <a:t>Kendini </a:t>
            </a:r>
            <a:r>
              <a:rPr b="1" lang="tr-TR" sz="2800" strike="noStrike" u="none">
                <a:solidFill>
                  <a:srgbClr val="323f4f"/>
                </a:solidFill>
                <a:uFillTx/>
                <a:latin typeface="Calibri"/>
              </a:rPr>
              <a:t>sakinleştirme</a:t>
            </a:r>
            <a:r>
              <a:rPr b="0" lang="tr-TR" sz="2800" strike="noStrike" u="none">
                <a:solidFill>
                  <a:srgbClr val="323f4f"/>
                </a:solidFill>
                <a:uFillTx/>
                <a:latin typeface="Calibri"/>
              </a:rPr>
              <a:t> süreçlerini kullanabilir,</a:t>
            </a:r>
            <a:endParaRPr b="0" lang="tr-TR" sz="2800" strike="noStrike" u="none">
              <a:solidFill>
                <a:srgbClr val="000000"/>
              </a:solidFill>
              <a:uFillTx/>
              <a:latin typeface="Arial"/>
            </a:endParaRPr>
          </a:p>
        </p:txBody>
      </p:sp>
      <p:sp>
        <p:nvSpPr>
          <p:cNvPr id="164" name="İçerik Yer Tutucusu 2"/>
          <p:cNvSpPr/>
          <p:nvPr/>
        </p:nvSpPr>
        <p:spPr>
          <a:xfrm>
            <a:off x="1174320" y="4524120"/>
            <a:ext cx="6509880" cy="950760"/>
          </a:xfrm>
          <a:prstGeom prst="rect">
            <a:avLst/>
          </a:prstGeom>
          <a:noFill/>
          <a:ln w="0">
            <a:noFill/>
          </a:ln>
        </p:spPr>
        <p:style>
          <a:lnRef idx="0"/>
          <a:fillRef idx="0"/>
          <a:effectRef idx="0"/>
          <a:fontRef idx="minor"/>
        </p:style>
        <p:txBody>
          <a:bodyPr lIns="0" rIns="0" tIns="45000" bIns="45000" anchor="t">
            <a:noAutofit/>
          </a:bodyPr>
          <a:p>
            <a:pPr marL="228600" indent="-228600" algn="just" defTabSz="914400">
              <a:lnSpc>
                <a:spcPct val="90000"/>
              </a:lnSpc>
              <a:spcBef>
                <a:spcPts val="1001"/>
              </a:spcBef>
              <a:buClr>
                <a:srgbClr val="323f4f"/>
              </a:buClr>
              <a:buFont typeface="Calibri"/>
              <a:buChar char="•"/>
            </a:pPr>
            <a:r>
              <a:rPr b="1" lang="tr-TR" sz="2800" strike="noStrike" u="none">
                <a:solidFill>
                  <a:srgbClr val="323f4f"/>
                </a:solidFill>
                <a:uFillTx/>
                <a:latin typeface="Calibri"/>
              </a:rPr>
              <a:t>Dürtülerini kontrol </a:t>
            </a:r>
            <a:r>
              <a:rPr b="0" lang="tr-TR" sz="2800" strike="noStrike" u="none">
                <a:solidFill>
                  <a:srgbClr val="323f4f"/>
                </a:solidFill>
                <a:uFillTx/>
                <a:latin typeface="Calibri"/>
              </a:rPr>
              <a:t>edebilir ve problemlerini çözebilir,</a:t>
            </a:r>
            <a:endParaRPr b="0" lang="tr-TR" sz="2800" strike="noStrike" u="none">
              <a:solidFill>
                <a:srgbClr val="000000"/>
              </a:solidFill>
              <a:uFillTx/>
              <a:latin typeface="Arial"/>
            </a:endParaRPr>
          </a:p>
        </p:txBody>
      </p:sp>
      <p:sp>
        <p:nvSpPr>
          <p:cNvPr id="165" name="İçerik Yer Tutucusu 2"/>
          <p:cNvSpPr/>
          <p:nvPr/>
        </p:nvSpPr>
        <p:spPr>
          <a:xfrm>
            <a:off x="1174320" y="5469120"/>
            <a:ext cx="6509880" cy="950760"/>
          </a:xfrm>
          <a:prstGeom prst="rect">
            <a:avLst/>
          </a:prstGeom>
          <a:noFill/>
          <a:ln w="0">
            <a:noFill/>
          </a:ln>
        </p:spPr>
        <p:style>
          <a:lnRef idx="0"/>
          <a:fillRef idx="0"/>
          <a:effectRef idx="0"/>
          <a:fontRef idx="minor"/>
        </p:style>
        <p:txBody>
          <a:bodyPr lIns="0" rIns="0" tIns="45000" bIns="45000" anchor="t">
            <a:noAutofit/>
          </a:bodyPr>
          <a:p>
            <a:pPr algn="just" defTabSz="914400">
              <a:lnSpc>
                <a:spcPct val="90000"/>
              </a:lnSpc>
              <a:spcBef>
                <a:spcPts val="1001"/>
              </a:spcBef>
              <a:tabLst>
                <a:tab algn="l" pos="0"/>
              </a:tabLst>
            </a:pPr>
            <a:endParaRPr b="0" lang="tr-TR" sz="2800" strike="noStrike" u="none">
              <a:solidFill>
                <a:schemeClr val="dk1">
                  <a:lumMod val="75000"/>
                  <a:lumOff val="25000"/>
                </a:schemeClr>
              </a:solidFill>
              <a:uFillTx/>
              <a:latin typeface="Calibri"/>
            </a:endParaRPr>
          </a:p>
        </p:txBody>
      </p:sp>
      <p:sp>
        <p:nvSpPr>
          <p:cNvPr id="166" name="İçerik Yer Tutucusu 2"/>
          <p:cNvSpPr/>
          <p:nvPr/>
        </p:nvSpPr>
        <p:spPr>
          <a:xfrm>
            <a:off x="1174320" y="5429880"/>
            <a:ext cx="6509880" cy="950760"/>
          </a:xfrm>
          <a:prstGeom prst="rect">
            <a:avLst/>
          </a:prstGeom>
          <a:noFill/>
          <a:ln w="0">
            <a:noFill/>
          </a:ln>
        </p:spPr>
        <p:style>
          <a:lnRef idx="0"/>
          <a:fillRef idx="0"/>
          <a:effectRef idx="0"/>
          <a:fontRef idx="minor"/>
        </p:style>
        <p:txBody>
          <a:bodyPr lIns="0" rIns="0" tIns="45000" bIns="45000" anchor="t">
            <a:noAutofit/>
          </a:bodyPr>
          <a:p>
            <a:pPr marL="228600" indent="-228600" algn="just" defTabSz="914400">
              <a:lnSpc>
                <a:spcPct val="90000"/>
              </a:lnSpc>
              <a:spcBef>
                <a:spcPts val="1001"/>
              </a:spcBef>
              <a:buClr>
                <a:srgbClr val="323f4f"/>
              </a:buClr>
              <a:buFont typeface="Calibri"/>
              <a:buChar char="•"/>
            </a:pPr>
            <a:r>
              <a:rPr b="1" lang="tr-TR" sz="2800" strike="noStrike" u="none">
                <a:solidFill>
                  <a:srgbClr val="323f4f"/>
                </a:solidFill>
                <a:uFillTx/>
                <a:latin typeface="Calibri"/>
              </a:rPr>
              <a:t>Riskli davranışlardan uzak </a:t>
            </a:r>
            <a:r>
              <a:rPr b="0" lang="tr-TR" sz="2800" strike="noStrike" u="none">
                <a:solidFill>
                  <a:srgbClr val="323f4f"/>
                </a:solidFill>
                <a:uFillTx/>
                <a:latin typeface="Calibri"/>
              </a:rPr>
              <a:t>durur, stres yönetimi yapabilirler.</a:t>
            </a:r>
            <a:endParaRPr b="0" lang="tr-TR" sz="2800" strike="noStrike" u="none">
              <a:solidFill>
                <a:srgbClr val="000000"/>
              </a:solidFill>
              <a:uFillTx/>
              <a:latin typeface="Arial"/>
            </a:endParaRPr>
          </a:p>
        </p:txBody>
      </p:sp>
      <p:sp>
        <p:nvSpPr>
          <p:cNvPr id="3" name="PlaceHolder 2"/>
          <p:cNvSpPr>
            <a:spLocks noGrp="1"/>
          </p:cNvSpPr>
          <p:nvPr>
            <p:ph type="sldNum" idx="20"/>
          </p:nvPr>
        </p:nvSpPr>
        <p:spPr/>
        <p:txBody>
          <a:bodyPr/>
          <a:p>
            <a:fld id="{26D8E116-A03B-4217-AB80-53C33C2F72D8}"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sp>
        <p:nvSpPr>
          <p:cNvPr id="168" name="PlaceHolder 2"/>
          <p:cNvSpPr>
            <a:spLocks noGrp="1"/>
          </p:cNvSpPr>
          <p:nvPr>
            <p:ph/>
          </p:nvPr>
        </p:nvSpPr>
        <p:spPr>
          <a:xfrm>
            <a:off x="780840" y="1788840"/>
            <a:ext cx="10153440" cy="647280"/>
          </a:xfrm>
          <a:prstGeom prst="rect">
            <a:avLst/>
          </a:prstGeom>
          <a:noFill/>
          <a:ln w="0">
            <a:noFill/>
          </a:ln>
        </p:spPr>
        <p:txBody>
          <a:bodyPr lIns="0" rIns="0" tIns="45720" bIns="45720" anchor="t">
            <a:noAutofit/>
          </a:bodyPr>
          <a:p>
            <a:pPr marL="91440" indent="-91440" defTabSz="914400">
              <a:lnSpc>
                <a:spcPct val="90000"/>
              </a:lnSpc>
              <a:spcBef>
                <a:spcPts val="1199"/>
              </a:spcBef>
              <a:spcAft>
                <a:spcPts val="201"/>
              </a:spcAft>
              <a:buClr>
                <a:srgbClr val="e48312"/>
              </a:buClr>
              <a:buFont typeface="Calibri"/>
              <a:buChar char=" "/>
            </a:pPr>
            <a:r>
              <a:rPr b="1" lang="tr-TR" sz="2800" strike="noStrike" u="none">
                <a:solidFill>
                  <a:schemeClr val="dk1">
                    <a:lumMod val="75000"/>
                    <a:lumOff val="25000"/>
                  </a:schemeClr>
                </a:solidFill>
                <a:uFillTx/>
                <a:latin typeface="Calibri"/>
                <a:ea typeface="Calibri"/>
              </a:rPr>
              <a:t> </a:t>
            </a:r>
            <a:r>
              <a:rPr b="1" lang="tr-TR" sz="2800" strike="noStrike" u="none">
                <a:solidFill>
                  <a:schemeClr val="dk1">
                    <a:lumMod val="75000"/>
                    <a:lumOff val="25000"/>
                  </a:schemeClr>
                </a:solidFill>
                <a:uFillTx/>
                <a:latin typeface="Calibri"/>
                <a:ea typeface="Calibri"/>
              </a:rPr>
              <a:t>1.2. Yaşlara Göre Sosyal Duygusal Beceri Özellikleri</a:t>
            </a:r>
            <a:endParaRPr b="0" lang="tr-TR" sz="2800" strike="noStrike" u="none">
              <a:solidFill>
                <a:srgbClr val="000000"/>
              </a:solidFill>
              <a:uFillTx/>
              <a:latin typeface="Arial"/>
            </a:endParaRPr>
          </a:p>
        </p:txBody>
      </p:sp>
      <p:pic>
        <p:nvPicPr>
          <p:cNvPr id="169" name="Picture 2" descr="MEB'den logo değişikliği"/>
          <p:cNvPicPr/>
          <p:nvPr/>
        </p:nvPicPr>
        <p:blipFill>
          <a:blip r:embed="rId1"/>
          <a:stretch/>
        </p:blipFill>
        <p:spPr>
          <a:xfrm>
            <a:off x="9871200" y="253800"/>
            <a:ext cx="1782720" cy="1007640"/>
          </a:xfrm>
          <a:prstGeom prst="rect">
            <a:avLst/>
          </a:prstGeom>
          <a:noFill/>
          <a:ln w="0">
            <a:noFill/>
          </a:ln>
        </p:spPr>
      </p:pic>
      <p:sp>
        <p:nvSpPr>
          <p:cNvPr id="170" name="İçerik Yer Tutucusu 2"/>
          <p:cNvSpPr/>
          <p:nvPr/>
        </p:nvSpPr>
        <p:spPr>
          <a:xfrm>
            <a:off x="1021320" y="2841120"/>
            <a:ext cx="4835520" cy="2839320"/>
          </a:xfrm>
          <a:prstGeom prst="rect">
            <a:avLst/>
          </a:prstGeom>
          <a:noFill/>
          <a:ln w="0">
            <a:noFill/>
          </a:ln>
        </p:spPr>
        <p:style>
          <a:lnRef idx="0"/>
          <a:fillRef idx="0"/>
          <a:effectRef idx="0"/>
          <a:fontRef idx="minor"/>
        </p:style>
        <p:txBody>
          <a:bodyPr lIns="0" rIns="0" tIns="45000" bIns="45000" anchor="t">
            <a:noAutofit/>
          </a:bodyPr>
          <a:p>
            <a:pPr marL="228600" indent="-228600" algn="just" defTabSz="914400">
              <a:lnSpc>
                <a:spcPct val="90000"/>
              </a:lnSpc>
              <a:buClr>
                <a:srgbClr val="323f4f"/>
              </a:buClr>
              <a:buFont typeface="Arial"/>
              <a:buChar char="•"/>
            </a:pPr>
            <a:r>
              <a:rPr b="0" lang="tr-TR" sz="2000" strike="noStrike" u="none">
                <a:solidFill>
                  <a:srgbClr val="323f4f"/>
                </a:solidFill>
                <a:uFillTx/>
                <a:latin typeface="Calibri"/>
                <a:ea typeface="Calibri"/>
              </a:rPr>
              <a:t>Bebeklik ve erken çocukluk dönemindeki sosyal-duygusal gelişimin, yaşam boyunca iyi bir zihinsel sağlık ve esenlik için temel oluşturduğu düşünülmektedir. </a:t>
            </a:r>
            <a:endParaRPr b="0" lang="tr-TR" sz="2000" strike="noStrike" u="none">
              <a:solidFill>
                <a:srgbClr val="000000"/>
              </a:solidFill>
              <a:uFillTx/>
              <a:latin typeface="Arial"/>
            </a:endParaRPr>
          </a:p>
          <a:p>
            <a:pPr algn="just" defTabSz="914400">
              <a:lnSpc>
                <a:spcPct val="90000"/>
              </a:lnSpc>
            </a:pPr>
            <a:endParaRPr b="0" lang="tr-TR" sz="2000" strike="noStrike" u="none">
              <a:solidFill>
                <a:srgbClr val="000000"/>
              </a:solidFill>
              <a:uFillTx/>
              <a:latin typeface="Arial"/>
            </a:endParaRPr>
          </a:p>
          <a:p>
            <a:pPr marL="228600" indent="-228600" algn="just" defTabSz="914400">
              <a:lnSpc>
                <a:spcPct val="90000"/>
              </a:lnSpc>
              <a:spcBef>
                <a:spcPts val="1001"/>
              </a:spcBef>
              <a:buClr>
                <a:srgbClr val="323f4f"/>
              </a:buClr>
              <a:buFont typeface="Arial"/>
              <a:buChar char="•"/>
            </a:pPr>
            <a:r>
              <a:rPr b="0" lang="tr-TR" sz="2000" strike="noStrike" u="none">
                <a:solidFill>
                  <a:srgbClr val="323f4f"/>
                </a:solidFill>
                <a:uFillTx/>
                <a:latin typeface="Calibri"/>
                <a:ea typeface="Calibri"/>
              </a:rPr>
              <a:t>Öz düzenleme, motivasyon ve kişilerarası beceriler gibi sosyal-duygusal özellikler, okulda ve işyerinde başarıda büyük rol oynar.</a:t>
            </a:r>
            <a:endParaRPr b="0" lang="tr-TR" sz="2000" strike="noStrike" u="none">
              <a:solidFill>
                <a:srgbClr val="000000"/>
              </a:solidFill>
              <a:uFillTx/>
              <a:latin typeface="Arial"/>
            </a:endParaRPr>
          </a:p>
        </p:txBody>
      </p:sp>
      <p:sp>
        <p:nvSpPr>
          <p:cNvPr id="171" name="Dikdörtgen 5"/>
          <p:cNvSpPr/>
          <p:nvPr/>
        </p:nvSpPr>
        <p:spPr>
          <a:xfrm>
            <a:off x="1454400" y="2198880"/>
            <a:ext cx="8405280" cy="51012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15000"/>
              </a:lnSpc>
              <a:spcBef>
                <a:spcPts val="1500"/>
              </a:spcBef>
              <a:spcAft>
                <a:spcPts val="751"/>
              </a:spcAft>
            </a:pPr>
            <a:r>
              <a:rPr b="1" lang="tr-TR" sz="2400" strike="noStrike" u="none">
                <a:solidFill>
                  <a:srgbClr val="ff0000"/>
                </a:solidFill>
                <a:uFillTx/>
                <a:latin typeface="Times New Roman"/>
                <a:ea typeface="Times New Roman"/>
              </a:rPr>
              <a:t>Erken Sosyal-duygusal Beceriler Uzun Vadeli Sonuçları Etkiler</a:t>
            </a:r>
            <a:endParaRPr b="0" lang="tr-TR" sz="2400" strike="noStrike" u="none">
              <a:solidFill>
                <a:srgbClr val="000000"/>
              </a:solidFill>
              <a:uFillTx/>
              <a:latin typeface="Arial"/>
            </a:endParaRPr>
          </a:p>
        </p:txBody>
      </p:sp>
      <p:sp>
        <p:nvSpPr>
          <p:cNvPr id="172" name="Google Shape;1040;p117"/>
          <p:cNvSpPr/>
          <p:nvPr/>
        </p:nvSpPr>
        <p:spPr>
          <a:xfrm>
            <a:off x="6869160" y="2833200"/>
            <a:ext cx="4064760" cy="289584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tabLst>
                <a:tab algn="l" pos="0"/>
              </a:tabLst>
            </a:pPr>
            <a:r>
              <a:rPr b="1" lang="tr-TR" sz="2000" strike="noStrike" u="none">
                <a:solidFill>
                  <a:srgbClr val="1f3864"/>
                </a:solidFill>
                <a:uFillTx/>
                <a:latin typeface="Times New Roman"/>
                <a:ea typeface="Times New Roman"/>
              </a:rPr>
              <a:t>* Eğitimsel kazanımlar</a:t>
            </a:r>
            <a:endParaRPr b="0" lang="tr-TR" sz="2000" strike="noStrike" u="none">
              <a:solidFill>
                <a:srgbClr val="000000"/>
              </a:solidFill>
              <a:uFillTx/>
              <a:latin typeface="Arial"/>
            </a:endParaRPr>
          </a:p>
          <a:p>
            <a:pPr marL="228600" indent="-113040" defTabSz="914400">
              <a:lnSpc>
                <a:spcPct val="90000"/>
              </a:lnSpc>
              <a:spcBef>
                <a:spcPts val="1001"/>
              </a:spcBef>
              <a:tabLst>
                <a:tab algn="l" pos="0"/>
              </a:tabLst>
            </a:pPr>
            <a:endParaRPr b="0" lang="tr-TR" sz="2000" strike="noStrike" u="none">
              <a:solidFill>
                <a:srgbClr val="000000"/>
              </a:solidFill>
              <a:uFillTx/>
              <a:latin typeface="Arial"/>
            </a:endParaRPr>
          </a:p>
          <a:p>
            <a:pPr marL="228600" defTabSz="914400">
              <a:lnSpc>
                <a:spcPct val="90000"/>
              </a:lnSpc>
              <a:spcBef>
                <a:spcPts val="1001"/>
              </a:spcBef>
              <a:tabLst>
                <a:tab algn="l" pos="0"/>
              </a:tabLst>
            </a:pPr>
            <a:r>
              <a:rPr b="1" lang="tr-TR" sz="2000" strike="noStrike" u="none">
                <a:solidFill>
                  <a:srgbClr val="1f3864"/>
                </a:solidFill>
                <a:uFillTx/>
                <a:latin typeface="Times New Roman"/>
                <a:ea typeface="Times New Roman"/>
              </a:rPr>
              <a:t>* Sosyo - ekonomik durum ve gelir</a:t>
            </a:r>
            <a:endParaRPr b="0" lang="tr-TR" sz="2000" strike="noStrike" u="none">
              <a:solidFill>
                <a:srgbClr val="000000"/>
              </a:solidFill>
              <a:uFillTx/>
              <a:latin typeface="Arial"/>
            </a:endParaRPr>
          </a:p>
          <a:p>
            <a:pPr marL="228600" indent="-113040" defTabSz="914400">
              <a:lnSpc>
                <a:spcPct val="90000"/>
              </a:lnSpc>
              <a:spcBef>
                <a:spcPts val="1001"/>
              </a:spcBef>
              <a:tabLst>
                <a:tab algn="l" pos="0"/>
              </a:tabLst>
            </a:pPr>
            <a:endParaRPr b="0" lang="tr-TR" sz="2000" strike="noStrike" u="none">
              <a:solidFill>
                <a:srgbClr val="000000"/>
              </a:solidFill>
              <a:uFillTx/>
              <a:latin typeface="Arial"/>
            </a:endParaRPr>
          </a:p>
          <a:p>
            <a:pPr marL="228600" defTabSz="914400">
              <a:lnSpc>
                <a:spcPct val="90000"/>
              </a:lnSpc>
              <a:spcBef>
                <a:spcPts val="1001"/>
              </a:spcBef>
              <a:tabLst>
                <a:tab algn="l" pos="0"/>
              </a:tabLst>
            </a:pPr>
            <a:r>
              <a:rPr b="1" lang="tr-TR" sz="2000" strike="noStrike" u="none">
                <a:solidFill>
                  <a:srgbClr val="1f3864"/>
                </a:solidFill>
                <a:uFillTx/>
                <a:latin typeface="Times New Roman"/>
                <a:ea typeface="Times New Roman"/>
              </a:rPr>
              <a:t>* Akıl sağlığı</a:t>
            </a:r>
            <a:endParaRPr b="0" lang="tr-TR" sz="2000" strike="noStrike" u="none">
              <a:solidFill>
                <a:srgbClr val="000000"/>
              </a:solidFill>
              <a:uFillTx/>
              <a:latin typeface="Arial"/>
            </a:endParaRPr>
          </a:p>
          <a:p>
            <a:pPr marL="228600" indent="-113040" defTabSz="914400">
              <a:lnSpc>
                <a:spcPct val="90000"/>
              </a:lnSpc>
              <a:spcBef>
                <a:spcPts val="1001"/>
              </a:spcBef>
              <a:tabLst>
                <a:tab algn="l" pos="0"/>
              </a:tabLst>
            </a:pPr>
            <a:endParaRPr b="0" lang="tr-TR" sz="2000" strike="noStrike" u="none">
              <a:solidFill>
                <a:srgbClr val="000000"/>
              </a:solidFill>
              <a:uFillTx/>
              <a:latin typeface="Arial"/>
            </a:endParaRPr>
          </a:p>
          <a:p>
            <a:pPr marL="228600" defTabSz="914400">
              <a:lnSpc>
                <a:spcPct val="90000"/>
              </a:lnSpc>
              <a:spcBef>
                <a:spcPts val="1001"/>
              </a:spcBef>
              <a:tabLst>
                <a:tab algn="l" pos="0"/>
              </a:tabLst>
            </a:pPr>
            <a:r>
              <a:rPr b="1" lang="tr-TR" sz="2000" strike="noStrike" u="none">
                <a:solidFill>
                  <a:srgbClr val="1f3864"/>
                </a:solidFill>
                <a:uFillTx/>
                <a:latin typeface="Times New Roman"/>
                <a:ea typeface="Times New Roman"/>
              </a:rPr>
              <a:t>* İyi oluş - esenlik</a:t>
            </a:r>
            <a:endParaRPr b="0" lang="tr-TR" sz="2000" strike="noStrike" u="none">
              <a:solidFill>
                <a:srgbClr val="000000"/>
              </a:solidFill>
              <a:uFillTx/>
              <a:latin typeface="Arial"/>
            </a:endParaRPr>
          </a:p>
        </p:txBody>
      </p:sp>
      <p:sp>
        <p:nvSpPr>
          <p:cNvPr id="4" name="PlaceHolder 3"/>
          <p:cNvSpPr>
            <a:spLocks noGrp="1"/>
          </p:cNvSpPr>
          <p:nvPr>
            <p:ph type="sldNum" idx="20"/>
          </p:nvPr>
        </p:nvSpPr>
        <p:spPr/>
        <p:txBody>
          <a:bodyPr/>
          <a:p>
            <a:fld id="{8F788F4A-0681-40A1-A946-147E50055502}"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Resim 2" descr=""/>
          <p:cNvPicPr/>
          <p:nvPr/>
        </p:nvPicPr>
        <p:blipFill>
          <a:blip r:embed="rId1"/>
          <a:stretch/>
        </p:blipFill>
        <p:spPr>
          <a:xfrm>
            <a:off x="7254360" y="1877040"/>
            <a:ext cx="4057920" cy="4421880"/>
          </a:xfrm>
          <a:prstGeom prst="rect">
            <a:avLst/>
          </a:prstGeom>
          <a:noFill/>
          <a:ln w="0">
            <a:noFill/>
          </a:ln>
        </p:spPr>
      </p:pic>
      <p:sp>
        <p:nvSpPr>
          <p:cNvPr id="174" name="PlaceHolder 1"/>
          <p:cNvSpPr>
            <a:spLocks noGrp="1"/>
          </p:cNvSpPr>
          <p:nvPr>
            <p:ph type="title"/>
          </p:nvPr>
        </p:nvSpPr>
        <p:spPr>
          <a:xfrm>
            <a:off x="2003040" y="701640"/>
            <a:ext cx="8159040" cy="626040"/>
          </a:xfrm>
          <a:prstGeom prst="rect">
            <a:avLst/>
          </a:prstGeom>
          <a:noFill/>
          <a:ln w="0">
            <a:noFill/>
          </a:ln>
        </p:spPr>
        <p:txBody>
          <a:bodyPr lIns="91440" rIns="91440" tIns="45720" bIns="45720" anchor="b">
            <a:normAutofit fontScale="92500" lnSpcReduction="9999"/>
          </a:bodyPr>
          <a:p>
            <a:pPr indent="0" algn="ctr" defTabSz="914400">
              <a:lnSpc>
                <a:spcPct val="85000"/>
              </a:lnSpc>
              <a:buNone/>
              <a:tabLst>
                <a:tab algn="l" pos="0"/>
              </a:tabLst>
            </a:pPr>
            <a:r>
              <a:rPr b="1" lang="tr-TR" sz="3300" spc="-51" strike="noStrike" u="none">
                <a:solidFill>
                  <a:schemeClr val="dk1">
                    <a:lumMod val="75000"/>
                    <a:lumOff val="25000"/>
                  </a:schemeClr>
                </a:solidFill>
                <a:uFillTx/>
                <a:latin typeface="Calibri Light"/>
              </a:rPr>
              <a:t>1. SOSYAL VE DUYGUSAL BECERİ GELİŞİMİ</a:t>
            </a:r>
            <a:endParaRPr b="0" lang="tr-TR" sz="3300" strike="noStrike" u="none">
              <a:solidFill>
                <a:srgbClr val="000000"/>
              </a:solidFill>
              <a:uFillTx/>
              <a:latin typeface="Arial"/>
            </a:endParaRPr>
          </a:p>
        </p:txBody>
      </p:sp>
      <p:pic>
        <p:nvPicPr>
          <p:cNvPr id="175" name="Picture 2" descr="MEB'den logo değişikliği"/>
          <p:cNvPicPr/>
          <p:nvPr/>
        </p:nvPicPr>
        <p:blipFill>
          <a:blip r:embed="rId2"/>
          <a:stretch/>
        </p:blipFill>
        <p:spPr>
          <a:xfrm>
            <a:off x="9871200" y="253800"/>
            <a:ext cx="1782720" cy="1007640"/>
          </a:xfrm>
          <a:prstGeom prst="rect">
            <a:avLst/>
          </a:prstGeom>
          <a:noFill/>
          <a:ln w="0">
            <a:noFill/>
          </a:ln>
        </p:spPr>
      </p:pic>
      <p:sp>
        <p:nvSpPr>
          <p:cNvPr id="176" name="İçerik Yer Tutucusu 2"/>
          <p:cNvSpPr/>
          <p:nvPr/>
        </p:nvSpPr>
        <p:spPr>
          <a:xfrm>
            <a:off x="780840" y="2656800"/>
            <a:ext cx="6202800" cy="3168720"/>
          </a:xfrm>
          <a:prstGeom prst="rect">
            <a:avLst/>
          </a:prstGeom>
          <a:noFill/>
          <a:ln w="0">
            <a:noFill/>
          </a:ln>
        </p:spPr>
        <p:style>
          <a:lnRef idx="0"/>
          <a:fillRef idx="0"/>
          <a:effectRef idx="0"/>
          <a:fontRef idx="minor"/>
        </p:style>
        <p:txBody>
          <a:bodyPr lIns="0" rIns="0" tIns="45000" bIns="45000" anchor="t">
            <a:noAutofit/>
          </a:bodyPr>
          <a:p>
            <a:pPr marL="91440" indent="-91440" algn="just" defTabSz="914400">
              <a:lnSpc>
                <a:spcPct val="90000"/>
              </a:lnSpc>
              <a:spcBef>
                <a:spcPts val="1199"/>
              </a:spcBef>
              <a:spcAft>
                <a:spcPts val="201"/>
              </a:spcAft>
              <a:buClr>
                <a:srgbClr val="e48312"/>
              </a:buClr>
              <a:buFont typeface="Calibri"/>
              <a:buChar char=" "/>
            </a:pPr>
            <a:r>
              <a:rPr b="1" lang="tr-TR" sz="2000" strike="noStrike" u="none">
                <a:solidFill>
                  <a:schemeClr val="dk1">
                    <a:lumMod val="75000"/>
                    <a:lumOff val="25000"/>
                  </a:schemeClr>
                </a:solidFill>
                <a:uFillTx/>
                <a:latin typeface="Calibri"/>
              </a:rPr>
              <a:t>* </a:t>
            </a:r>
            <a:r>
              <a:rPr b="0" lang="tr-TR" sz="2000" strike="noStrike" u="none">
                <a:solidFill>
                  <a:schemeClr val="dk1">
                    <a:lumMod val="75000"/>
                    <a:lumOff val="25000"/>
                  </a:schemeClr>
                </a:solidFill>
                <a:uFillTx/>
                <a:latin typeface="Calibri"/>
              </a:rPr>
              <a:t>Bu dönemde tembellik, üşengeçlik, çalışmaya isteksizlik gibi bir durgunluk hali gözlenir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1" lang="tr-TR" sz="2000" strike="noStrike" u="none">
                <a:solidFill>
                  <a:schemeClr val="dk1">
                    <a:lumMod val="75000"/>
                    <a:lumOff val="25000"/>
                  </a:schemeClr>
                </a:solidFill>
                <a:uFillTx/>
                <a:latin typeface="Calibri"/>
              </a:rPr>
              <a:t>* </a:t>
            </a:r>
            <a:r>
              <a:rPr b="0" lang="tr-TR" sz="2000" strike="noStrike" u="none">
                <a:solidFill>
                  <a:schemeClr val="dk1">
                    <a:lumMod val="75000"/>
                    <a:lumOff val="25000"/>
                  </a:schemeClr>
                </a:solidFill>
                <a:uFillTx/>
                <a:latin typeface="Calibri"/>
              </a:rPr>
              <a:t>Ergenler alışık olmadıkları bir durumla karşılaştıklarında kolayca heyecanlanıp, korkuya kapılabilirler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 Başarı ve sınav kaygısının yoğunluğu ergenin başarısını olumsuz etkileyebilir </a:t>
            </a:r>
            <a:endParaRPr b="0" lang="tr-TR" sz="2000" strike="noStrike" u="none">
              <a:solidFill>
                <a:srgbClr val="000000"/>
              </a:solidFill>
              <a:uFillTx/>
              <a:latin typeface="Arial"/>
            </a:endParaRPr>
          </a:p>
          <a:p>
            <a:pPr marL="91440" indent="-91440" algn="just" defTabSz="914400">
              <a:lnSpc>
                <a:spcPct val="90000"/>
              </a:lnSpc>
              <a:spcBef>
                <a:spcPts val="1199"/>
              </a:spcBef>
              <a:spcAft>
                <a:spcPts val="201"/>
              </a:spcAft>
              <a:buClr>
                <a:srgbClr val="e48312"/>
              </a:buClr>
              <a:buFont typeface="Calibri"/>
              <a:buChar char=" "/>
            </a:pPr>
            <a:r>
              <a:rPr b="0" lang="tr-TR" sz="2000" strike="noStrike" u="none">
                <a:solidFill>
                  <a:schemeClr val="dk1">
                    <a:lumMod val="75000"/>
                    <a:lumOff val="25000"/>
                  </a:schemeClr>
                </a:solidFill>
                <a:uFillTx/>
                <a:latin typeface="Calibri"/>
              </a:rPr>
              <a:t>* Taklit edilmek ve azarlanmak ergenler için oldukça yaralayıcıdır</a:t>
            </a:r>
            <a:endParaRPr b="0" lang="tr-TR" sz="2000" strike="noStrike" u="none">
              <a:solidFill>
                <a:srgbClr val="000000"/>
              </a:solidFill>
              <a:uFillTx/>
              <a:latin typeface="Arial"/>
            </a:endParaRPr>
          </a:p>
          <a:p>
            <a:pPr algn="just" defTabSz="914400">
              <a:lnSpc>
                <a:spcPct val="90000"/>
              </a:lnSpc>
              <a:spcBef>
                <a:spcPts val="1199"/>
              </a:spcBef>
              <a:spcAft>
                <a:spcPts val="201"/>
              </a:spcAft>
            </a:pPr>
            <a:endParaRPr b="0" lang="tr-TR" sz="2000" strike="noStrike" u="none">
              <a:solidFill>
                <a:srgbClr val="000000"/>
              </a:solidFill>
              <a:uFillTx/>
              <a:latin typeface="Arial"/>
            </a:endParaRPr>
          </a:p>
          <a:p>
            <a:pPr algn="just" defTabSz="914400">
              <a:lnSpc>
                <a:spcPct val="90000"/>
              </a:lnSpc>
              <a:spcBef>
                <a:spcPts val="1199"/>
              </a:spcBef>
              <a:spcAft>
                <a:spcPts val="201"/>
              </a:spcAft>
            </a:pPr>
            <a:endParaRPr b="0" lang="tr-TR" sz="2000" strike="noStrike" u="none">
              <a:solidFill>
                <a:srgbClr val="000000"/>
              </a:solidFill>
              <a:uFillTx/>
              <a:latin typeface="Arial"/>
            </a:endParaRPr>
          </a:p>
          <a:p>
            <a:pPr algn="just" defTabSz="914400">
              <a:lnSpc>
                <a:spcPct val="90000"/>
              </a:lnSpc>
              <a:spcBef>
                <a:spcPts val="1199"/>
              </a:spcBef>
              <a:spcAft>
                <a:spcPts val="201"/>
              </a:spcAft>
            </a:pPr>
            <a:endParaRPr b="0" lang="tr-TR" sz="2000" strike="noStrike" u="none">
              <a:solidFill>
                <a:srgbClr val="000000"/>
              </a:solidFill>
              <a:uFillTx/>
              <a:latin typeface="Arial"/>
            </a:endParaRPr>
          </a:p>
        </p:txBody>
      </p:sp>
      <p:sp>
        <p:nvSpPr>
          <p:cNvPr id="177" name="Dikdörtgen 5"/>
          <p:cNvSpPr/>
          <p:nvPr/>
        </p:nvSpPr>
        <p:spPr>
          <a:xfrm>
            <a:off x="939960" y="1880640"/>
            <a:ext cx="8103960" cy="51012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15000"/>
              </a:lnSpc>
              <a:spcBef>
                <a:spcPts val="1500"/>
              </a:spcBef>
              <a:spcAft>
                <a:spcPts val="751"/>
              </a:spcAft>
            </a:pPr>
            <a:r>
              <a:rPr b="1" lang="tr-TR" sz="2400" strike="noStrike" u="none">
                <a:solidFill>
                  <a:srgbClr val="ff0000"/>
                </a:solidFill>
                <a:uFillTx/>
                <a:latin typeface="Calibri"/>
                <a:ea typeface="Times New Roman"/>
              </a:rPr>
              <a:t>On iki - On sekiz (12/18) Yaş Sosyal Duygusal Gelişim Özellikleri</a:t>
            </a:r>
            <a:endParaRPr b="0" lang="tr-TR" sz="2400" strike="noStrike" u="none">
              <a:solidFill>
                <a:srgbClr val="000000"/>
              </a:solidFill>
              <a:uFillTx/>
              <a:latin typeface="Arial"/>
            </a:endParaRPr>
          </a:p>
        </p:txBody>
      </p:sp>
      <p:sp>
        <p:nvSpPr>
          <p:cNvPr id="3" name="PlaceHolder 2"/>
          <p:cNvSpPr>
            <a:spLocks noGrp="1"/>
          </p:cNvSpPr>
          <p:nvPr>
            <p:ph type="sldNum" idx="20"/>
          </p:nvPr>
        </p:nvSpPr>
        <p:spPr/>
        <p:txBody>
          <a:bodyPr/>
          <a:p>
            <a:fld id="{82ABB158-BF5E-4231-AA49-9013C805E64D}"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l="0" t="0" r="0" b="0"/>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10097</TotalTime>
  <Application>LibreOffice/24.8.4.2$Linux_X86_64 LibreOffice_project/bb3cfa12c7b1bf994ecc5649a80400d06cd71002</Application>
  <AppVersion>15.0000</AppVersion>
  <Words>3646</Words>
  <Paragraphs>527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2022-08-17T17:51:33Z</dcterms:created>
  <dc:creator>dell</dc:creator>
  <dc:description/>
  <dc:language>tr-TR</dc:language>
  <cp:lastModifiedBy>rehberlik</cp:lastModifiedBy>
  <dcterms:modified xsi:type="dcterms:W3CDTF">2024-06-05T07:52:57Z</dcterms:modified>
  <cp:revision>152</cp:revision>
  <dc:subject/>
  <dc:title>PowerPoint Sunusu</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Geniş ekran</vt:lpwstr>
  </property>
  <property fmtid="{D5CDD505-2E9C-101B-9397-08002B2CF9AE}" pid="3" name="Slides">
    <vt:i4>65</vt:i4>
  </property>
</Properties>
</file>