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6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58.svg" ContentType="image/svg"/>
  <Override PartName="/ppt/media/image5.png" ContentType="image/png"/>
  <Override PartName="/ppt/media/image56.svg" ContentType="image/svg"/>
  <Override PartName="/ppt/media/image3.png" ContentType="image/png"/>
  <Override PartName="/ppt/media/image54.svg" ContentType="image/svg"/>
  <Override PartName="/ppt/media/image1.png" ContentType="image/png"/>
  <Override PartName="/ppt/media/image52.svg" ContentType="image/svg"/>
  <Override PartName="/ppt/media/image51.png" ContentType="image/png"/>
  <Override PartName="/ppt/media/image50.svg" ContentType="image/svg"/>
  <Override PartName="/ppt/media/image48.svg" ContentType="image/svg"/>
  <Override PartName="/ppt/media/image55.png" ContentType="image/png"/>
  <Override PartName="/ppt/media/image42.svg" ContentType="image/svg"/>
  <Override PartName="/ppt/media/image41.png" ContentType="image/png"/>
  <Override PartName="/ppt/media/image53.png" ContentType="image/png"/>
  <Override PartName="/ppt/media/image40.svg" ContentType="image/svg"/>
  <Override PartName="/ppt/media/image45.png" ContentType="image/png"/>
  <Override PartName="/ppt/media/image32.svg" ContentType="image/svg"/>
  <Override PartName="/ppt/media/image31.png" ContentType="image/png"/>
  <Override PartName="/ppt/media/image43.png" ContentType="image/png"/>
  <Override PartName="/ppt/media/image30.svg" ContentType="image/svg"/>
  <Override PartName="/ppt/media/image8.svg" ContentType="image/svg"/>
  <Override PartName="/ppt/media/image82.svg" ContentType="image/svg"/>
  <Override PartName="/ppt/media/image13.png" ContentType="image/png"/>
  <Override PartName="/ppt/media/image57.png" ContentType="image/png"/>
  <Override PartName="/ppt/media/image44.svg" ContentType="image/svg"/>
  <Override PartName="/ppt/media/image23.png" ContentType="image/png"/>
  <Override PartName="/ppt/media/image25.png" ContentType="image/png"/>
  <Override PartName="/ppt/media/image79.png" ContentType="image/png"/>
  <Override PartName="/ppt/media/image12.svg" ContentType="image/svg"/>
  <Override PartName="/ppt/media/image27.png" ContentType="image/png"/>
  <Override PartName="/ppt/media/image14.svg" ContentType="image/svg"/>
  <Override PartName="/ppt/media/image10.svg" ContentType="image/svg"/>
  <Override PartName="/ppt/media/image77.png" ContentType="image/png"/>
  <Override PartName="/ppt/media/image16.svg" ContentType="image/svg"/>
  <Override PartName="/ppt/media/image29.png" ContentType="image/png"/>
  <Override PartName="/ppt/media/image71.png" ContentType="image/png"/>
  <Override PartName="/ppt/media/image60.svg" ContentType="image/svg"/>
  <Override PartName="/ppt/media/image73.png" ContentType="image/png"/>
  <Override PartName="/ppt/media/image18.svg" ContentType="image/svg"/>
  <Override PartName="/ppt/media/image62.svg" ContentType="image/svg"/>
  <Override PartName="/ppt/media/image75.png" ContentType="image/png"/>
  <Override PartName="/ppt/media/image61.png" ContentType="image/png"/>
  <Override PartName="/ppt/media/image19.png" ContentType="image/png"/>
  <Override PartName="/ppt/media/image72.svg" ContentType="image/svg"/>
  <Override PartName="/ppt/media/image78.svg" ContentType="image/svg"/>
  <Override PartName="/ppt/media/image67.png" ContentType="image/png"/>
  <Override PartName="/ppt/media/image63.png" ContentType="image/png"/>
  <Override PartName="/ppt/media/image74.svg" ContentType="image/svg"/>
  <Override PartName="/ppt/media/image76.svg" ContentType="image/svg"/>
  <Override PartName="/ppt/media/image65.png" ContentType="image/png"/>
  <Override PartName="/ppt/media/image84.svg" ContentType="image/svg"/>
  <Override PartName="/ppt/media/image69.png" ContentType="image/png"/>
  <Override PartName="/ppt/media/image66.svg" ContentType="image/svg"/>
  <Override PartName="/ppt/media/image22.png" ContentType="image/png"/>
  <Override PartName="/ppt/media/image46.svg" ContentType="image/svg"/>
  <Override PartName="/ppt/media/image59.png" ContentType="image/png"/>
  <Override PartName="/ppt/media/image70.svg" ContentType="image/svg"/>
  <Override PartName="/ppt/media/image28.svg" ContentType="image/svg"/>
  <Override PartName="/ppt/media/image83.png" ContentType="image/png"/>
  <Override PartName="/ppt/media/image9.png" ContentType="image/png"/>
  <Override PartName="/ppt/media/image68.svg" ContentType="image/svg"/>
  <Override PartName="/ppt/media/image21.png" ContentType="image/png"/>
  <Override PartName="/ppt/media/image17.png" ContentType="image/png"/>
  <Override PartName="/ppt/media/image26.svg" ContentType="image/svg"/>
  <Override PartName="/ppt/media/image81.png" ContentType="image/png"/>
  <Override PartName="/ppt/media/image7.png" ContentType="image/png"/>
  <Override PartName="/ppt/media/image39.png" ContentType="image/png"/>
  <Override PartName="/ppt/media/image15.png" ContentType="image/png"/>
  <Override PartName="/ppt/media/image33.png" ContentType="image/png"/>
  <Override PartName="/ppt/media/image2.svg" ContentType="image/svg"/>
  <Override PartName="/ppt/media/image34.svg" ContentType="image/svg"/>
  <Override PartName="/ppt/media/image47.png" ContentType="image/png"/>
  <Override PartName="/ppt/media/image24.svg" ContentType="image/svg"/>
  <Override PartName="/ppt/media/image37.png" ContentType="image/png"/>
  <Override PartName="/ppt/media/image35.png" ContentType="image/png"/>
  <Override PartName="/ppt/media/image4.svg" ContentType="image/svg"/>
  <Override PartName="/ppt/media/image36.svg" ContentType="image/svg"/>
  <Override PartName="/ppt/media/image49.png" ContentType="image/png"/>
  <Override PartName="/ppt/media/image11.png" ContentType="image/png"/>
  <Override PartName="/ppt/media/image80.svg" ContentType="image/svg"/>
  <Override PartName="/ppt/media/image6.svg" ContentType="image/svg"/>
  <Override PartName="/ppt/media/image38.svg" ContentType="image/svg"/>
  <Override PartName="/ppt/media/image64.svg" ContentType="image/sv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84" r:id="rId17"/>
    <p:sldMasterId id="2147483686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66EF1C-9F98-4EDA-A3D3-B1400289DA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arsayı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BD51995-25AA-47FC-A639-086D1C4A9B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arsayıl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D4756F2-6800-48D6-AF06-989AC9630C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arsayı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5324FD17-E8B4-482D-8CBE-0B21153C61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arsayıl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8F9B2686-0D73-40AB-A5B6-8B351C4DF2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Varsayıl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939E7A1-CE24-4CAA-8292-11573D7686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Varsayıl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04DEF685-7BF5-4509-9B29-BD9BCDA5C4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arsayıl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AE3A9C09-4BA5-4EAA-AD39-D832F5A4F1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arsayıl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994DF3E1-0735-472E-BF10-3CDA5F02AA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arsayıl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E560C09E-4218-4808-906C-DB2051F32F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arsayıl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C36E0A67-6D39-4A23-8B88-11DA97F970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B7D729-C711-4358-99B8-1F85237ADE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Varsayıl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95B01B27-FF2D-432B-B7CE-7609FC5118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arsayıl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32E68B3F-8DD3-4A2B-9C9F-090147149E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8D64E4EA-DBA9-48C4-844D-3349D80E513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162BD92D-B3A4-4B8B-982B-9594B46283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9E1137-2DBF-4381-872B-BEDA57FE56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8F6FFC8-351C-4398-BB11-670FD2561F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2C8A9F0-7E51-43CA-9D4D-B7FE44BDF7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6EF80FC-D3BB-42C8-A8E7-55AF1D21DC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E4CEA9E-0130-4BD6-B73A-38DE4E3CE5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A9F0508-CEC5-4EFA-BA05-CF0D3729CB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3B6A259-B777-47EF-94E5-410E1B51E5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2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44C786-7040-4B99-8991-CF7C94F9147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862270-7C99-4B45-80D5-27E80D79EAC4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9C2A619-D575-424B-BBAF-8173946CDA8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67899BC-ADCE-4584-B2B9-AFD923714B34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ftr" idx="3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ldNum" idx="3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FEF2DB1-C34F-4D39-A7F5-EA1FAE72915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dt" idx="3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ftr" idx="4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4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AEA353-EAD1-4B4B-ACE4-84E5AA87A08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4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ftr" idx="4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ldNum" idx="4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F56D2F7-6F33-456D-803E-6A8B0ADE5EAF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4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trike="noStrike" u="none">
                <a:solidFill>
                  <a:srgbClr val="000000"/>
                </a:solidFill>
                <a:uFillTx/>
                <a:latin typeface="Arial"/>
              </a:rPr>
              <a:t>Anahat metninin biçimini düzenlemek için tıklayın</a:t>
            </a:r>
            <a:endParaRPr b="0" lang="tr-T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trike="noStrike" u="none">
                <a:solidFill>
                  <a:srgbClr val="000000"/>
                </a:solidFill>
                <a:uFillTx/>
                <a:latin typeface="Arial"/>
              </a:rPr>
              <a:t>İkinci Anahat Düzeyi</a:t>
            </a:r>
            <a:endParaRPr b="0" lang="tr-T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trike="noStrike" u="none">
                <a:solidFill>
                  <a:srgbClr val="000000"/>
                </a:solidFill>
                <a:uFillTx/>
                <a:latin typeface="Arial"/>
              </a:rPr>
              <a:t>Üçüncü Anahat Düzeyi</a:t>
            </a:r>
            <a:endParaRPr b="0" lang="tr-T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uFillTx/>
                <a:latin typeface="Arial"/>
              </a:rPr>
              <a:t>Dördüncü Anahat Düzeyi</a:t>
            </a:r>
            <a:endParaRPr b="0" lang="tr-T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uFillTx/>
                <a:latin typeface="Arial"/>
              </a:rPr>
              <a:t>Beşinci Anahat Düzeyi</a:t>
            </a:r>
            <a:endParaRPr b="0" lang="tr-T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uFillTx/>
                <a:latin typeface="Arial"/>
              </a:rPr>
              <a:t>Altıncı Anahat Düzeyi</a:t>
            </a:r>
            <a:endParaRPr b="0" lang="tr-T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uFillTx/>
                <a:latin typeface="Arial"/>
              </a:rPr>
              <a:t>Yedinci Anahat Düzeyi</a:t>
            </a:r>
            <a:endParaRPr b="0" lang="tr-T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ftr" idx="4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4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D3D3A6C-55DD-489B-A705-EE00CDD7750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4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ftr" idx="4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ldNum" idx="5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35AF4F-9FFA-4BE4-A434-F2F3354E80AF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5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57C454D-BD4D-4E02-B851-A485C526792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30C7345-301F-48D2-8647-BA15166DD01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675944-12B9-410C-B84A-F7627CB7E5B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A7866F-A1AC-4607-AE62-BC3E99583C05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EFCA8D-2877-48AB-AE63-4B22B260A56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CFA4E5-A003-4D8E-BE03-E5773BAE42A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A6A46C3-39E6-4380-A3F0-27636970A5D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A7DC71-E3F0-47FA-8902-7AAD6DB85D6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tr-T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tr-T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sv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7.png"/><Relationship Id="rId14" Type="http://schemas.openxmlformats.org/officeDocument/2006/relationships/image" Target="../media/image8.svg"/><Relationship Id="rId15" Type="http://schemas.openxmlformats.org/officeDocument/2006/relationships/image" Target="../media/image9.png"/><Relationship Id="rId16" Type="http://schemas.openxmlformats.org/officeDocument/2006/relationships/image" Target="../media/image10.svg"/><Relationship Id="rId17" Type="http://schemas.openxmlformats.org/officeDocument/2006/relationships/image" Target="../media/image9.png"/><Relationship Id="rId18" Type="http://schemas.openxmlformats.org/officeDocument/2006/relationships/image" Target="../media/image10.svg"/><Relationship Id="rId19" Type="http://schemas.openxmlformats.org/officeDocument/2006/relationships/image" Target="../media/image7.png"/><Relationship Id="rId20" Type="http://schemas.openxmlformats.org/officeDocument/2006/relationships/image" Target="../media/image8.svg"/><Relationship Id="rId21" Type="http://schemas.openxmlformats.org/officeDocument/2006/relationships/image" Target="../media/image11.png"/><Relationship Id="rId22" Type="http://schemas.openxmlformats.org/officeDocument/2006/relationships/image" Target="../media/image12.svg"/><Relationship Id="rId23" Type="http://schemas.openxmlformats.org/officeDocument/2006/relationships/image" Target="../media/image11.png"/><Relationship Id="rId24" Type="http://schemas.openxmlformats.org/officeDocument/2006/relationships/image" Target="../media/image12.svg"/><Relationship Id="rId25" Type="http://schemas.openxmlformats.org/officeDocument/2006/relationships/slideLayout" Target="../slideLayouts/slideLayout2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27.png"/><Relationship Id="rId4" Type="http://schemas.openxmlformats.org/officeDocument/2006/relationships/image" Target="../media/image28.svg"/><Relationship Id="rId5" Type="http://schemas.openxmlformats.org/officeDocument/2006/relationships/image" Target="../media/image11.png"/><Relationship Id="rId6" Type="http://schemas.openxmlformats.org/officeDocument/2006/relationships/image" Target="../media/image12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slideLayout" Target="../slideLayouts/slideLayout2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svg"/><Relationship Id="rId3" Type="http://schemas.openxmlformats.org/officeDocument/2006/relationships/image" Target="../media/image31.png"/><Relationship Id="rId4" Type="http://schemas.openxmlformats.org/officeDocument/2006/relationships/image" Target="../media/image32.svg"/><Relationship Id="rId5" Type="http://schemas.openxmlformats.org/officeDocument/2006/relationships/image" Target="../media/image33.png"/><Relationship Id="rId6" Type="http://schemas.openxmlformats.org/officeDocument/2006/relationships/image" Target="../media/image34.svg"/><Relationship Id="rId7" Type="http://schemas.openxmlformats.org/officeDocument/2006/relationships/image" Target="../media/image35.png"/><Relationship Id="rId8" Type="http://schemas.openxmlformats.org/officeDocument/2006/relationships/image" Target="../media/image36.svg"/><Relationship Id="rId9" Type="http://schemas.openxmlformats.org/officeDocument/2006/relationships/image" Target="../media/image37.png"/><Relationship Id="rId10" Type="http://schemas.openxmlformats.org/officeDocument/2006/relationships/image" Target="../media/image38.svg"/><Relationship Id="rId11" Type="http://schemas.openxmlformats.org/officeDocument/2006/relationships/image" Target="../media/image39.png"/><Relationship Id="rId12" Type="http://schemas.openxmlformats.org/officeDocument/2006/relationships/image" Target="../media/image40.svg"/><Relationship Id="rId13" Type="http://schemas.openxmlformats.org/officeDocument/2006/relationships/image" Target="../media/image41.png"/><Relationship Id="rId14" Type="http://schemas.openxmlformats.org/officeDocument/2006/relationships/image" Target="../media/image42.svg"/><Relationship Id="rId15" Type="http://schemas.openxmlformats.org/officeDocument/2006/relationships/image" Target="../media/image43.png"/><Relationship Id="rId16" Type="http://schemas.openxmlformats.org/officeDocument/2006/relationships/image" Target="../media/image44.svg"/><Relationship Id="rId17" Type="http://schemas.openxmlformats.org/officeDocument/2006/relationships/image" Target="../media/image45.png"/><Relationship Id="rId18" Type="http://schemas.openxmlformats.org/officeDocument/2006/relationships/image" Target="../media/image46.svg"/><Relationship Id="rId19" Type="http://schemas.openxmlformats.org/officeDocument/2006/relationships/image" Target="../media/image47.png"/><Relationship Id="rId20" Type="http://schemas.openxmlformats.org/officeDocument/2006/relationships/image" Target="../media/image48.svg"/><Relationship Id="rId21" Type="http://schemas.openxmlformats.org/officeDocument/2006/relationships/image" Target="../media/image49.png"/><Relationship Id="rId22" Type="http://schemas.openxmlformats.org/officeDocument/2006/relationships/image" Target="../media/image50.svg"/><Relationship Id="rId23" Type="http://schemas.openxmlformats.org/officeDocument/2006/relationships/image" Target="../media/image51.png"/><Relationship Id="rId24" Type="http://schemas.openxmlformats.org/officeDocument/2006/relationships/image" Target="../media/image52.svg"/><Relationship Id="rId25" Type="http://schemas.openxmlformats.org/officeDocument/2006/relationships/image" Target="../media/image53.png"/><Relationship Id="rId26" Type="http://schemas.openxmlformats.org/officeDocument/2006/relationships/image" Target="../media/image54.svg"/><Relationship Id="rId27" Type="http://schemas.openxmlformats.org/officeDocument/2006/relationships/image" Target="../media/image55.png"/><Relationship Id="rId28" Type="http://schemas.openxmlformats.org/officeDocument/2006/relationships/image" Target="../media/image56.svg"/><Relationship Id="rId29" Type="http://schemas.openxmlformats.org/officeDocument/2006/relationships/image" Target="../media/image57.png"/><Relationship Id="rId30" Type="http://schemas.openxmlformats.org/officeDocument/2006/relationships/image" Target="../media/image58.svg"/><Relationship Id="rId31" Type="http://schemas.openxmlformats.org/officeDocument/2006/relationships/image" Target="../media/image59.png"/><Relationship Id="rId32" Type="http://schemas.openxmlformats.org/officeDocument/2006/relationships/image" Target="../media/image60.svg"/><Relationship Id="rId33" Type="http://schemas.openxmlformats.org/officeDocument/2006/relationships/image" Target="../media/image61.png"/><Relationship Id="rId34" Type="http://schemas.openxmlformats.org/officeDocument/2006/relationships/image" Target="../media/image62.svg"/><Relationship Id="rId35" Type="http://schemas.openxmlformats.org/officeDocument/2006/relationships/image" Target="../media/image63.png"/><Relationship Id="rId36" Type="http://schemas.openxmlformats.org/officeDocument/2006/relationships/image" Target="../media/image64.svg"/><Relationship Id="rId37" Type="http://schemas.openxmlformats.org/officeDocument/2006/relationships/image" Target="../media/image65.png"/><Relationship Id="rId38" Type="http://schemas.openxmlformats.org/officeDocument/2006/relationships/image" Target="../media/image66.svg"/><Relationship Id="rId39" Type="http://schemas.openxmlformats.org/officeDocument/2006/relationships/image" Target="../media/image67.png"/><Relationship Id="rId40" Type="http://schemas.openxmlformats.org/officeDocument/2006/relationships/image" Target="../media/image68.svg"/><Relationship Id="rId41" Type="http://schemas.openxmlformats.org/officeDocument/2006/relationships/image" Target="../media/image69.png"/><Relationship Id="rId42" Type="http://schemas.openxmlformats.org/officeDocument/2006/relationships/image" Target="../media/image70.svg"/><Relationship Id="rId43" Type="http://schemas.openxmlformats.org/officeDocument/2006/relationships/image" Target="../media/image71.png"/><Relationship Id="rId44" Type="http://schemas.openxmlformats.org/officeDocument/2006/relationships/image" Target="../media/image72.svg"/><Relationship Id="rId45" Type="http://schemas.openxmlformats.org/officeDocument/2006/relationships/image" Target="../media/image73.png"/><Relationship Id="rId46" Type="http://schemas.openxmlformats.org/officeDocument/2006/relationships/image" Target="../media/image74.svg"/><Relationship Id="rId47" Type="http://schemas.openxmlformats.org/officeDocument/2006/relationships/image" Target="../media/image75.png"/><Relationship Id="rId48" Type="http://schemas.openxmlformats.org/officeDocument/2006/relationships/image" Target="../media/image76.svg"/><Relationship Id="rId49" Type="http://schemas.openxmlformats.org/officeDocument/2006/relationships/image" Target="../media/image77.png"/><Relationship Id="rId50" Type="http://schemas.openxmlformats.org/officeDocument/2006/relationships/image" Target="../media/image78.svg"/><Relationship Id="rId51" Type="http://schemas.openxmlformats.org/officeDocument/2006/relationships/image" Target="../media/image79.png"/><Relationship Id="rId52" Type="http://schemas.openxmlformats.org/officeDocument/2006/relationships/image" Target="../media/image80.svg"/><Relationship Id="rId53" Type="http://schemas.openxmlformats.org/officeDocument/2006/relationships/image" Target="../media/image81.png"/><Relationship Id="rId54" Type="http://schemas.openxmlformats.org/officeDocument/2006/relationships/image" Target="../media/image82.svg"/><Relationship Id="rId55" Type="http://schemas.openxmlformats.org/officeDocument/2006/relationships/image" Target="../media/image83.png"/><Relationship Id="rId56" Type="http://schemas.openxmlformats.org/officeDocument/2006/relationships/image" Target="../media/image84.svg"/><Relationship Id="rId57" Type="http://schemas.openxmlformats.org/officeDocument/2006/relationships/slideLayout" Target="../slideLayouts/slideLayout2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sv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15.png"/><Relationship Id="rId6" Type="http://schemas.openxmlformats.org/officeDocument/2006/relationships/image" Target="../media/image16.svg"/><Relationship Id="rId7" Type="http://schemas.openxmlformats.org/officeDocument/2006/relationships/image" Target="../media/image17.png"/><Relationship Id="rId8" Type="http://schemas.openxmlformats.org/officeDocument/2006/relationships/image" Target="../media/image18.svg"/><Relationship Id="rId9" Type="http://schemas.openxmlformats.org/officeDocument/2006/relationships/image" Target="../media/image9.png"/><Relationship Id="rId10" Type="http://schemas.openxmlformats.org/officeDocument/2006/relationships/image" Target="../media/image10.svg"/><Relationship Id="rId11" Type="http://schemas.openxmlformats.org/officeDocument/2006/relationships/image" Target="../media/image7.png"/><Relationship Id="rId12" Type="http://schemas.openxmlformats.org/officeDocument/2006/relationships/image" Target="../media/image8.svg"/><Relationship Id="rId13" Type="http://schemas.openxmlformats.org/officeDocument/2006/relationships/slideLayout" Target="../slideLayouts/slideLayout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9.png"/><Relationship Id="rId3" Type="http://schemas.openxmlformats.org/officeDocument/2006/relationships/image" Target="../media/image10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3.png"/><Relationship Id="rId7" Type="http://schemas.openxmlformats.org/officeDocument/2006/relationships/image" Target="../media/image14.svg"/><Relationship Id="rId8" Type="http://schemas.openxmlformats.org/officeDocument/2006/relationships/image" Target="../media/image9.png"/><Relationship Id="rId9" Type="http://schemas.openxmlformats.org/officeDocument/2006/relationships/image" Target="../media/image10.svg"/><Relationship Id="rId10" Type="http://schemas.openxmlformats.org/officeDocument/2006/relationships/slideLayout" Target="../slideLayouts/slideLayout2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8.svg"/><Relationship Id="rId5" Type="http://schemas.openxmlformats.org/officeDocument/2006/relationships/image" Target="../media/image7.png"/><Relationship Id="rId6" Type="http://schemas.openxmlformats.org/officeDocument/2006/relationships/image" Target="../media/image8.svg"/><Relationship Id="rId7" Type="http://schemas.openxmlformats.org/officeDocument/2006/relationships/slideLayout" Target="../slideLayouts/slideLayout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17.png"/><Relationship Id="rId4" Type="http://schemas.openxmlformats.org/officeDocument/2006/relationships/image" Target="../media/image18.svg"/><Relationship Id="rId5" Type="http://schemas.openxmlformats.org/officeDocument/2006/relationships/slideLayout" Target="../slideLayouts/slideLayout2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svg"/><Relationship Id="rId3" Type="http://schemas.openxmlformats.org/officeDocument/2006/relationships/image" Target="../media/image25.png"/><Relationship Id="rId4" Type="http://schemas.openxmlformats.org/officeDocument/2006/relationships/image" Target="../media/image26.svg"/><Relationship Id="rId5" Type="http://schemas.openxmlformats.org/officeDocument/2006/relationships/image" Target="../media/image9.png"/><Relationship Id="rId6" Type="http://schemas.openxmlformats.org/officeDocument/2006/relationships/image" Target="../media/image10.svg"/><Relationship Id="rId7" Type="http://schemas.openxmlformats.org/officeDocument/2006/relationships/image" Target="../media/image13.png"/><Relationship Id="rId8" Type="http://schemas.openxmlformats.org/officeDocument/2006/relationships/image" Target="../media/image14.svg"/><Relationship Id="rId9" Type="http://schemas.openxmlformats.org/officeDocument/2006/relationships/image" Target="../media/image13.png"/><Relationship Id="rId10" Type="http://schemas.openxmlformats.org/officeDocument/2006/relationships/image" Target="../media/image14.sv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9.png"/><Relationship Id="rId14" Type="http://schemas.openxmlformats.org/officeDocument/2006/relationships/image" Target="../media/image10.svg"/><Relationship Id="rId15" Type="http://schemas.openxmlformats.org/officeDocument/2006/relationships/image" Target="../media/image9.png"/><Relationship Id="rId16" Type="http://schemas.openxmlformats.org/officeDocument/2006/relationships/image" Target="../media/image10.svg"/><Relationship Id="rId17" Type="http://schemas.openxmlformats.org/officeDocument/2006/relationships/slideLayout" Target="../slideLayouts/slideLayout2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11.png"/><Relationship Id="rId4" Type="http://schemas.openxmlformats.org/officeDocument/2006/relationships/image" Target="../media/image12.svg"/><Relationship Id="rId5" Type="http://schemas.openxmlformats.org/officeDocument/2006/relationships/image" Target="../media/image7.png"/><Relationship Id="rId6" Type="http://schemas.openxmlformats.org/officeDocument/2006/relationships/image" Target="../media/image8.svg"/><Relationship Id="rId7" Type="http://schemas.openxmlformats.org/officeDocument/2006/relationships/image" Target="../media/image9.png"/><Relationship Id="rId8" Type="http://schemas.openxmlformats.org/officeDocument/2006/relationships/image" Target="../media/image10.sv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7.png"/><Relationship Id="rId12" Type="http://schemas.openxmlformats.org/officeDocument/2006/relationships/image" Target="../media/image8.svg"/><Relationship Id="rId13" Type="http://schemas.openxmlformats.org/officeDocument/2006/relationships/image" Target="../media/image11.png"/><Relationship Id="rId14" Type="http://schemas.openxmlformats.org/officeDocument/2006/relationships/image" Target="../media/image12.svg"/><Relationship Id="rId15" Type="http://schemas.openxmlformats.org/officeDocument/2006/relationships/image" Target="../media/image11.png"/><Relationship Id="rId16" Type="http://schemas.openxmlformats.org/officeDocument/2006/relationships/image" Target="../media/image12.svg"/><Relationship Id="rId17" Type="http://schemas.openxmlformats.org/officeDocument/2006/relationships/image" Target="../media/image11.png"/><Relationship Id="rId18" Type="http://schemas.openxmlformats.org/officeDocument/2006/relationships/image" Target="../media/image12.svg"/><Relationship Id="rId19" Type="http://schemas.openxmlformats.org/officeDocument/2006/relationships/image" Target="../media/image9.png"/><Relationship Id="rId20" Type="http://schemas.openxmlformats.org/officeDocument/2006/relationships/image" Target="../media/image10.svg"/><Relationship Id="rId21" Type="http://schemas.openxmlformats.org/officeDocument/2006/relationships/image" Target="../media/image9.png"/><Relationship Id="rId22" Type="http://schemas.openxmlformats.org/officeDocument/2006/relationships/image" Target="../media/image10.svg"/><Relationship Id="rId23" Type="http://schemas.openxmlformats.org/officeDocument/2006/relationships/image" Target="../media/image7.png"/><Relationship Id="rId24" Type="http://schemas.openxmlformats.org/officeDocument/2006/relationships/image" Target="../media/image8.svg"/><Relationship Id="rId25" Type="http://schemas.openxmlformats.org/officeDocument/2006/relationships/image" Target="../media/image9.png"/><Relationship Id="rId26" Type="http://schemas.openxmlformats.org/officeDocument/2006/relationships/image" Target="../media/image10.svg"/><Relationship Id="rId27" Type="http://schemas.openxmlformats.org/officeDocument/2006/relationships/slideLayout" Target="../slideLayouts/slideLayout2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11.png"/><Relationship Id="rId4" Type="http://schemas.openxmlformats.org/officeDocument/2006/relationships/image" Target="../media/image12.svg"/><Relationship Id="rId5" Type="http://schemas.openxmlformats.org/officeDocument/2006/relationships/image" Target="../media/image7.png"/><Relationship Id="rId6" Type="http://schemas.openxmlformats.org/officeDocument/2006/relationships/image" Target="../media/image8.svg"/><Relationship Id="rId7" Type="http://schemas.openxmlformats.org/officeDocument/2006/relationships/slideLayout" Target="../slideLayouts/slideLayout2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fe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2"/>
          <p:cNvSpPr/>
          <p:nvPr/>
        </p:nvSpPr>
        <p:spPr>
          <a:xfrm>
            <a:off x="1713240" y="576360"/>
            <a:ext cx="14860440" cy="9133560"/>
          </a:xfrm>
          <a:custGeom>
            <a:avLst/>
            <a:gdLst>
              <a:gd name="textAreaLeft" fmla="*/ 0 w 14860440"/>
              <a:gd name="textAreaRight" fmla="*/ 14861160 w 14860440"/>
              <a:gd name="textAreaTop" fmla="*/ 0 h 9133560"/>
              <a:gd name="textAreaBottom" fmla="*/ 9134280 h 9133560"/>
            </a:gdLst>
            <a:ahLst/>
            <a:rect l="textAreaLeft" t="textAreaTop" r="textAreaRight" b="textAreaBottom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Freeform 3"/>
          <p:cNvSpPr/>
          <p:nvPr/>
        </p:nvSpPr>
        <p:spPr>
          <a:xfrm>
            <a:off x="400680" y="3429360"/>
            <a:ext cx="4439880" cy="5828040"/>
          </a:xfrm>
          <a:custGeom>
            <a:avLst/>
            <a:gdLst>
              <a:gd name="textAreaLeft" fmla="*/ 0 w 4439880"/>
              <a:gd name="textAreaRight" fmla="*/ 4440600 w 4439880"/>
              <a:gd name="textAreaTop" fmla="*/ 0 h 5828040"/>
              <a:gd name="textAreaBottom" fmla="*/ 5828760 h 5828040"/>
            </a:gdLst>
            <a:ahLst/>
            <a:rect l="textAreaLeft" t="textAreaTop" r="textAreaRight" b="textAreaBottom"/>
            <a:pathLst>
              <a:path w="4440512" h="5828834">
                <a:moveTo>
                  <a:pt x="0" y="0"/>
                </a:moveTo>
                <a:lnTo>
                  <a:pt x="4440511" y="0"/>
                </a:lnTo>
                <a:lnTo>
                  <a:pt x="4440511" y="5828834"/>
                </a:lnTo>
                <a:lnTo>
                  <a:pt x="0" y="58288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Freeform 4"/>
          <p:cNvSpPr/>
          <p:nvPr/>
        </p:nvSpPr>
        <p:spPr>
          <a:xfrm>
            <a:off x="13667760" y="4776120"/>
            <a:ext cx="4117680" cy="4934160"/>
          </a:xfrm>
          <a:custGeom>
            <a:avLst/>
            <a:gdLst>
              <a:gd name="textAreaLeft" fmla="*/ 0 w 4117680"/>
              <a:gd name="textAreaRight" fmla="*/ 4118400 w 4117680"/>
              <a:gd name="textAreaTop" fmla="*/ 0 h 4934160"/>
              <a:gd name="textAreaBottom" fmla="*/ 4934880 h 4934160"/>
            </a:gdLst>
            <a:ahLst/>
            <a:rect l="textAreaLeft" t="textAreaTop" r="textAreaRight" b="textAreaBottom"/>
            <a:pathLst>
              <a:path w="4118247" h="4934719">
                <a:moveTo>
                  <a:pt x="0" y="0"/>
                </a:moveTo>
                <a:lnTo>
                  <a:pt x="4118247" y="0"/>
                </a:lnTo>
                <a:lnTo>
                  <a:pt x="4118247" y="4934719"/>
                </a:lnTo>
                <a:lnTo>
                  <a:pt x="0" y="493471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Freeform 5"/>
          <p:cNvSpPr/>
          <p:nvPr/>
        </p:nvSpPr>
        <p:spPr>
          <a:xfrm>
            <a:off x="916560" y="1028880"/>
            <a:ext cx="795960" cy="868680"/>
          </a:xfrm>
          <a:custGeom>
            <a:avLst/>
            <a:gdLst>
              <a:gd name="textAreaLeft" fmla="*/ 0 w 795960"/>
              <a:gd name="textAreaRight" fmla="*/ 796680 w 795960"/>
              <a:gd name="textAreaTop" fmla="*/ 0 h 868680"/>
              <a:gd name="textAreaBottom" fmla="*/ 869400 h 868680"/>
            </a:gdLst>
            <a:ahLst/>
            <a:rect l="textAreaLeft" t="textAreaTop" r="textAreaRight" b="textAreaBottom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Freeform 6"/>
          <p:cNvSpPr/>
          <p:nvPr/>
        </p:nvSpPr>
        <p:spPr>
          <a:xfrm rot="530400">
            <a:off x="16800480" y="472176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Freeform 7"/>
          <p:cNvSpPr/>
          <p:nvPr/>
        </p:nvSpPr>
        <p:spPr>
          <a:xfrm rot="505800">
            <a:off x="15761520" y="81684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Freeform 8"/>
          <p:cNvSpPr/>
          <p:nvPr/>
        </p:nvSpPr>
        <p:spPr>
          <a:xfrm>
            <a:off x="10235160" y="9636120"/>
            <a:ext cx="840240" cy="916920"/>
          </a:xfrm>
          <a:custGeom>
            <a:avLst/>
            <a:gdLst>
              <a:gd name="textAreaLeft" fmla="*/ 0 w 840240"/>
              <a:gd name="textAreaRight" fmla="*/ 840960 w 840240"/>
              <a:gd name="textAreaTop" fmla="*/ 0 h 916920"/>
              <a:gd name="textAreaBottom" fmla="*/ 917640 h 916920"/>
            </a:gdLst>
            <a:ahLst/>
            <a:rect l="textAreaLeft" t="textAreaTop" r="textAreaRight" b="textAreaBottom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Freeform 9"/>
          <p:cNvSpPr/>
          <p:nvPr/>
        </p:nvSpPr>
        <p:spPr>
          <a:xfrm rot="530400">
            <a:off x="4696920" y="-226080"/>
            <a:ext cx="604800" cy="759600"/>
          </a:xfrm>
          <a:custGeom>
            <a:avLst/>
            <a:gdLst>
              <a:gd name="textAreaLeft" fmla="*/ 0 w 604800"/>
              <a:gd name="textAreaRight" fmla="*/ 605520 w 604800"/>
              <a:gd name="textAreaTop" fmla="*/ 0 h 759600"/>
              <a:gd name="textAreaBottom" fmla="*/ 760320 h 759600"/>
            </a:gdLst>
            <a:ahLst/>
            <a:rect l="textAreaLeft" t="textAreaTop" r="textAreaRight" b="textAreaBottom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Freeform 10"/>
          <p:cNvSpPr/>
          <p:nvPr/>
        </p:nvSpPr>
        <p:spPr>
          <a:xfrm rot="530400">
            <a:off x="4870080" y="9575640"/>
            <a:ext cx="711360" cy="893520"/>
          </a:xfrm>
          <a:custGeom>
            <a:avLst/>
            <a:gdLst>
              <a:gd name="textAreaLeft" fmla="*/ 0 w 711360"/>
              <a:gd name="textAreaRight" fmla="*/ 712080 w 711360"/>
              <a:gd name="textAreaTop" fmla="*/ 0 h 893520"/>
              <a:gd name="textAreaBottom" fmla="*/ 894240 h 893520"/>
            </a:gdLst>
            <a:ahLst/>
            <a:rect l="textAreaLeft" t="textAreaTop" r="textAreaRight" b="textAreaBottom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Freeform 11"/>
          <p:cNvSpPr/>
          <p:nvPr/>
        </p:nvSpPr>
        <p:spPr>
          <a:xfrm>
            <a:off x="16758720" y="2482560"/>
            <a:ext cx="779760" cy="851040"/>
          </a:xfrm>
          <a:custGeom>
            <a:avLst/>
            <a:gdLst>
              <a:gd name="textAreaLeft" fmla="*/ 0 w 779760"/>
              <a:gd name="textAreaRight" fmla="*/ 780480 w 779760"/>
              <a:gd name="textAreaTop" fmla="*/ 0 h 851040"/>
              <a:gd name="textAreaBottom" fmla="*/ 851760 h 851040"/>
            </a:gdLst>
            <a:ahLst/>
            <a:rect l="textAreaLeft" t="textAreaTop" r="textAreaRight" b="textAreaBottom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Freeform 12"/>
          <p:cNvSpPr/>
          <p:nvPr/>
        </p:nvSpPr>
        <p:spPr>
          <a:xfrm rot="505800">
            <a:off x="9237600" y="-11736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Freeform 13"/>
          <p:cNvSpPr/>
          <p:nvPr/>
        </p:nvSpPr>
        <p:spPr>
          <a:xfrm rot="505800">
            <a:off x="-80280" y="379044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3" name="Group 14"/>
          <p:cNvGrpSpPr/>
          <p:nvPr/>
        </p:nvGrpSpPr>
        <p:grpSpPr>
          <a:xfrm>
            <a:off x="5357880" y="4181040"/>
            <a:ext cx="7571880" cy="2677680"/>
            <a:chOff x="5357880" y="4181040"/>
            <a:chExt cx="7571880" cy="2677680"/>
          </a:xfrm>
        </p:grpSpPr>
        <p:sp>
          <p:nvSpPr>
            <p:cNvPr id="104" name="TextBox 15"/>
            <p:cNvSpPr/>
            <p:nvPr/>
          </p:nvSpPr>
          <p:spPr>
            <a:xfrm>
              <a:off x="5357880" y="4181040"/>
              <a:ext cx="7571880" cy="76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6021"/>
                </a:lnSpc>
              </a:pPr>
              <a:r>
                <a:rPr b="0" lang="en-US" sz="547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DUYGU DÜZENLEME</a:t>
              </a:r>
              <a:endParaRPr b="0" lang="tr-TR" sz="547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" name="TextBox 16"/>
            <p:cNvSpPr/>
            <p:nvPr/>
          </p:nvSpPr>
          <p:spPr>
            <a:xfrm>
              <a:off x="6115680" y="6295320"/>
              <a:ext cx="6056280" cy="56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439"/>
                </a:lnSpc>
              </a:pPr>
              <a:r>
                <a:rPr b="1" lang="en-US" sz="3700" strike="noStrike" u="none">
                  <a:solidFill>
                    <a:srgbClr val="494949"/>
                  </a:solidFill>
                  <a:uFillTx/>
                  <a:latin typeface="Quicksand Medium"/>
                  <a:ea typeface="Quicksand Medium"/>
                </a:rPr>
                <a:t>SENA ŞAHİN</a:t>
              </a:r>
              <a:endParaRPr b="0" lang="tr-TR" sz="3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fe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2"/>
          <p:cNvSpPr/>
          <p:nvPr/>
        </p:nvSpPr>
        <p:spPr>
          <a:xfrm>
            <a:off x="-922320" y="5850000"/>
            <a:ext cx="9621720" cy="8091720"/>
          </a:xfrm>
          <a:custGeom>
            <a:avLst/>
            <a:gdLst>
              <a:gd name="textAreaLeft" fmla="*/ 0 w 9621720"/>
              <a:gd name="textAreaRight" fmla="*/ 9622440 w 9621720"/>
              <a:gd name="textAreaTop" fmla="*/ 0 h 8091720"/>
              <a:gd name="textAreaBottom" fmla="*/ 8092440 h 8091720"/>
            </a:gdLst>
            <a:ahLst/>
            <a:rect l="textAreaLeft" t="textAreaTop" r="textAreaRight" b="textAreaBottom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Freeform 3"/>
          <p:cNvSpPr/>
          <p:nvPr/>
        </p:nvSpPr>
        <p:spPr>
          <a:xfrm>
            <a:off x="1562040" y="1028520"/>
            <a:ext cx="4159080" cy="8229240"/>
          </a:xfrm>
          <a:custGeom>
            <a:avLst/>
            <a:gdLst>
              <a:gd name="textAreaLeft" fmla="*/ 0 w 4159080"/>
              <a:gd name="textAreaRight" fmla="*/ 4159800 w 4159080"/>
              <a:gd name="textAreaTop" fmla="*/ 0 h 8229240"/>
              <a:gd name="textAreaBottom" fmla="*/ 8229960 h 8229240"/>
            </a:gdLst>
            <a:ahLst/>
            <a:rect l="textAreaLeft" t="textAreaTop" r="textAreaRight" b="textAreaBottom"/>
            <a:pathLst>
              <a:path w="4159807" h="8229834">
                <a:moveTo>
                  <a:pt x="0" y="0"/>
                </a:moveTo>
                <a:lnTo>
                  <a:pt x="4159807" y="0"/>
                </a:lnTo>
                <a:lnTo>
                  <a:pt x="4159807" y="8229834"/>
                </a:lnTo>
                <a:lnTo>
                  <a:pt x="0" y="82298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4" name="Group 4"/>
          <p:cNvGrpSpPr/>
          <p:nvPr/>
        </p:nvGrpSpPr>
        <p:grpSpPr>
          <a:xfrm>
            <a:off x="7834320" y="3146040"/>
            <a:ext cx="9424440" cy="3402720"/>
            <a:chOff x="7834320" y="3146040"/>
            <a:chExt cx="9424440" cy="3402720"/>
          </a:xfrm>
        </p:grpSpPr>
        <p:sp>
          <p:nvSpPr>
            <p:cNvPr id="175" name="TextBox 5"/>
            <p:cNvSpPr/>
            <p:nvPr/>
          </p:nvSpPr>
          <p:spPr>
            <a:xfrm>
              <a:off x="8656200" y="5985720"/>
              <a:ext cx="7780320" cy="5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759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76" name="TextBox 6"/>
            <p:cNvSpPr/>
            <p:nvPr/>
          </p:nvSpPr>
          <p:spPr>
            <a:xfrm>
              <a:off x="7834320" y="3146040"/>
              <a:ext cx="9424440" cy="273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7169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 defTabSz="914400">
                <a:lnSpc>
                  <a:spcPts val="7169"/>
                </a:lnSpc>
              </a:pPr>
              <a:r>
                <a:rPr b="0" lang="en-US" sz="598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FARKINDA BİR YAŞAM GÜZEL BİR YAŞAMDIR</a:t>
              </a:r>
              <a:endParaRPr b="0" lang="tr-TR" sz="598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77" name="Freeform 7"/>
          <p:cNvSpPr/>
          <p:nvPr/>
        </p:nvSpPr>
        <p:spPr>
          <a:xfrm rot="505800">
            <a:off x="4936320" y="487152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Freeform 8"/>
          <p:cNvSpPr/>
          <p:nvPr/>
        </p:nvSpPr>
        <p:spPr>
          <a:xfrm>
            <a:off x="2861640" y="1028880"/>
            <a:ext cx="779760" cy="851040"/>
          </a:xfrm>
          <a:custGeom>
            <a:avLst/>
            <a:gdLst>
              <a:gd name="textAreaLeft" fmla="*/ 0 w 779760"/>
              <a:gd name="textAreaRight" fmla="*/ 780480 w 779760"/>
              <a:gd name="textAreaTop" fmla="*/ 0 h 851040"/>
              <a:gd name="textAreaBottom" fmla="*/ 851760 h 851040"/>
            </a:gdLst>
            <a:ahLst/>
            <a:rect l="textAreaLeft" t="textAreaTop" r="textAreaRight" b="textAreaBottom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"/>
          <p:cNvGrpSpPr/>
          <p:nvPr/>
        </p:nvGrpSpPr>
        <p:grpSpPr>
          <a:xfrm>
            <a:off x="3191040" y="1034280"/>
            <a:ext cx="11905200" cy="1830960"/>
            <a:chOff x="3191040" y="1034280"/>
            <a:chExt cx="11905200" cy="1830960"/>
          </a:xfrm>
        </p:grpSpPr>
        <p:sp>
          <p:nvSpPr>
            <p:cNvPr id="180" name="TextBox 3"/>
            <p:cNvSpPr/>
            <p:nvPr/>
          </p:nvSpPr>
          <p:spPr>
            <a:xfrm>
              <a:off x="3191040" y="1034280"/>
              <a:ext cx="11905200" cy="121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9601"/>
                </a:lnSpc>
              </a:pPr>
              <a:r>
                <a:rPr b="0" lang="en-US" sz="800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TEŞEKKÜRLER </a:t>
              </a:r>
              <a:endParaRPr b="0" lang="tr-TR" sz="8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1" name="TextBox 4"/>
            <p:cNvSpPr/>
            <p:nvPr/>
          </p:nvSpPr>
          <p:spPr>
            <a:xfrm>
              <a:off x="3191040" y="2484360"/>
              <a:ext cx="11905200" cy="380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121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182" name="Freeform 5"/>
          <p:cNvSpPr/>
          <p:nvPr/>
        </p:nvSpPr>
        <p:spPr>
          <a:xfrm>
            <a:off x="7189920" y="3805200"/>
            <a:ext cx="1683000" cy="1560600"/>
          </a:xfrm>
          <a:custGeom>
            <a:avLst/>
            <a:gdLst>
              <a:gd name="textAreaLeft" fmla="*/ 0 w 1683000"/>
              <a:gd name="textAreaRight" fmla="*/ 1683720 w 1683000"/>
              <a:gd name="textAreaTop" fmla="*/ 0 h 1560600"/>
              <a:gd name="textAreaBottom" fmla="*/ 1561320 h 1560600"/>
            </a:gdLst>
            <a:ahLst/>
            <a:rect l="textAreaLeft" t="textAreaTop" r="textAreaRight" b="textAreaBottom"/>
            <a:pathLst>
              <a:path w="1683634" h="1561188">
                <a:moveTo>
                  <a:pt x="0" y="0"/>
                </a:moveTo>
                <a:lnTo>
                  <a:pt x="1683633" y="0"/>
                </a:lnTo>
                <a:lnTo>
                  <a:pt x="1683633" y="1561188"/>
                </a:lnTo>
                <a:lnTo>
                  <a:pt x="0" y="15611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Freeform 6"/>
          <p:cNvSpPr/>
          <p:nvPr/>
        </p:nvSpPr>
        <p:spPr>
          <a:xfrm>
            <a:off x="15364800" y="7598520"/>
            <a:ext cx="1351080" cy="1658880"/>
          </a:xfrm>
          <a:custGeom>
            <a:avLst/>
            <a:gdLst>
              <a:gd name="textAreaLeft" fmla="*/ 0 w 1351080"/>
              <a:gd name="textAreaRight" fmla="*/ 1351800 w 1351080"/>
              <a:gd name="textAreaTop" fmla="*/ 0 h 1658880"/>
              <a:gd name="textAreaBottom" fmla="*/ 1659600 h 1658880"/>
            </a:gdLst>
            <a:ahLst/>
            <a:rect l="textAreaLeft" t="textAreaTop" r="textAreaRight" b="textAreaBottom"/>
            <a:pathLst>
              <a:path w="1351951" h="1659761">
                <a:moveTo>
                  <a:pt x="0" y="0"/>
                </a:moveTo>
                <a:lnTo>
                  <a:pt x="1351951" y="0"/>
                </a:lnTo>
                <a:lnTo>
                  <a:pt x="1351951" y="1659761"/>
                </a:lnTo>
                <a:lnTo>
                  <a:pt x="0" y="16597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Freeform 7"/>
          <p:cNvSpPr/>
          <p:nvPr/>
        </p:nvSpPr>
        <p:spPr>
          <a:xfrm>
            <a:off x="12097440" y="7904520"/>
            <a:ext cx="1378080" cy="1352880"/>
          </a:xfrm>
          <a:custGeom>
            <a:avLst/>
            <a:gdLst>
              <a:gd name="textAreaLeft" fmla="*/ 0 w 1378080"/>
              <a:gd name="textAreaRight" fmla="*/ 1378800 w 1378080"/>
              <a:gd name="textAreaTop" fmla="*/ 0 h 1352880"/>
              <a:gd name="textAreaBottom" fmla="*/ 1353600 h 1352880"/>
            </a:gdLst>
            <a:ahLst/>
            <a:rect l="textAreaLeft" t="textAreaTop" r="textAreaRight" b="textAreaBottom"/>
            <a:pathLst>
              <a:path w="1378768" h="1353699">
                <a:moveTo>
                  <a:pt x="0" y="0"/>
                </a:moveTo>
                <a:lnTo>
                  <a:pt x="1378768" y="0"/>
                </a:lnTo>
                <a:lnTo>
                  <a:pt x="1378768" y="1353699"/>
                </a:lnTo>
                <a:lnTo>
                  <a:pt x="0" y="13536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Freeform 8"/>
          <p:cNvSpPr/>
          <p:nvPr/>
        </p:nvSpPr>
        <p:spPr>
          <a:xfrm>
            <a:off x="7876440" y="5649120"/>
            <a:ext cx="678960" cy="1788120"/>
          </a:xfrm>
          <a:custGeom>
            <a:avLst/>
            <a:gdLst>
              <a:gd name="textAreaLeft" fmla="*/ 0 w 678960"/>
              <a:gd name="textAreaRight" fmla="*/ 679680 w 678960"/>
              <a:gd name="textAreaTop" fmla="*/ 0 h 1788120"/>
              <a:gd name="textAreaBottom" fmla="*/ 1788840 h 1788120"/>
            </a:gdLst>
            <a:ahLst/>
            <a:rect l="textAreaLeft" t="textAreaTop" r="textAreaRight" b="textAreaBottom"/>
            <a:pathLst>
              <a:path w="679704" h="1788695">
                <a:moveTo>
                  <a:pt x="0" y="0"/>
                </a:moveTo>
                <a:lnTo>
                  <a:pt x="679704" y="0"/>
                </a:lnTo>
                <a:lnTo>
                  <a:pt x="679704" y="1788695"/>
                </a:lnTo>
                <a:lnTo>
                  <a:pt x="0" y="17886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Freeform 9"/>
          <p:cNvSpPr/>
          <p:nvPr/>
        </p:nvSpPr>
        <p:spPr>
          <a:xfrm>
            <a:off x="3434040" y="5621040"/>
            <a:ext cx="915120" cy="1844640"/>
          </a:xfrm>
          <a:custGeom>
            <a:avLst/>
            <a:gdLst>
              <a:gd name="textAreaLeft" fmla="*/ 0 w 915120"/>
              <a:gd name="textAreaRight" fmla="*/ 915840 w 915120"/>
              <a:gd name="textAreaTop" fmla="*/ 0 h 1844640"/>
              <a:gd name="textAreaBottom" fmla="*/ 1845360 h 1844640"/>
            </a:gdLst>
            <a:ahLst/>
            <a:rect l="textAreaLeft" t="textAreaTop" r="textAreaRight" b="textAreaBottom"/>
            <a:pathLst>
              <a:path w="915939" h="1845298">
                <a:moveTo>
                  <a:pt x="0" y="0"/>
                </a:moveTo>
                <a:lnTo>
                  <a:pt x="915939" y="0"/>
                </a:lnTo>
                <a:lnTo>
                  <a:pt x="915939" y="1845298"/>
                </a:lnTo>
                <a:lnTo>
                  <a:pt x="0" y="18452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Freeform 10"/>
          <p:cNvSpPr/>
          <p:nvPr/>
        </p:nvSpPr>
        <p:spPr>
          <a:xfrm>
            <a:off x="9097920" y="7715160"/>
            <a:ext cx="1149480" cy="1542240"/>
          </a:xfrm>
          <a:custGeom>
            <a:avLst/>
            <a:gdLst>
              <a:gd name="textAreaLeft" fmla="*/ 0 w 1149480"/>
              <a:gd name="textAreaRight" fmla="*/ 1150200 w 1149480"/>
              <a:gd name="textAreaTop" fmla="*/ 0 h 1542240"/>
              <a:gd name="textAreaBottom" fmla="*/ 1542960 h 1542240"/>
            </a:gdLst>
            <a:ahLst/>
            <a:rect l="textAreaLeft" t="textAreaTop" r="textAreaRight" b="textAreaBottom"/>
            <a:pathLst>
              <a:path w="1150264" h="1543038">
                <a:moveTo>
                  <a:pt x="0" y="0"/>
                </a:moveTo>
                <a:lnTo>
                  <a:pt x="1150264" y="0"/>
                </a:lnTo>
                <a:lnTo>
                  <a:pt x="1150264" y="1543038"/>
                </a:lnTo>
                <a:lnTo>
                  <a:pt x="0" y="154303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Freeform 11"/>
          <p:cNvSpPr/>
          <p:nvPr/>
        </p:nvSpPr>
        <p:spPr>
          <a:xfrm>
            <a:off x="3690360" y="3821040"/>
            <a:ext cx="1024920" cy="1544760"/>
          </a:xfrm>
          <a:custGeom>
            <a:avLst/>
            <a:gdLst>
              <a:gd name="textAreaLeft" fmla="*/ 0 w 1024920"/>
              <a:gd name="textAreaRight" fmla="*/ 1025640 w 1024920"/>
              <a:gd name="textAreaTop" fmla="*/ 0 h 1544760"/>
              <a:gd name="textAreaBottom" fmla="*/ 1545480 h 1544760"/>
            </a:gdLst>
            <a:ahLst/>
            <a:rect l="textAreaLeft" t="textAreaTop" r="textAreaRight" b="textAreaBottom"/>
            <a:pathLst>
              <a:path w="1025613" h="1545445">
                <a:moveTo>
                  <a:pt x="0" y="0"/>
                </a:moveTo>
                <a:lnTo>
                  <a:pt x="1025613" y="0"/>
                </a:lnTo>
                <a:lnTo>
                  <a:pt x="1025613" y="1545445"/>
                </a:lnTo>
                <a:lnTo>
                  <a:pt x="0" y="154544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Freeform 12"/>
          <p:cNvSpPr/>
          <p:nvPr/>
        </p:nvSpPr>
        <p:spPr>
          <a:xfrm>
            <a:off x="10407960" y="5649120"/>
            <a:ext cx="1095120" cy="1788120"/>
          </a:xfrm>
          <a:custGeom>
            <a:avLst/>
            <a:gdLst>
              <a:gd name="textAreaLeft" fmla="*/ 0 w 1095120"/>
              <a:gd name="textAreaRight" fmla="*/ 1095840 w 1095120"/>
              <a:gd name="textAreaTop" fmla="*/ 0 h 1788120"/>
              <a:gd name="textAreaBottom" fmla="*/ 1788840 h 1788120"/>
            </a:gdLst>
            <a:ahLst/>
            <a:rect l="textAreaLeft" t="textAreaTop" r="textAreaRight" b="textAreaBottom"/>
            <a:pathLst>
              <a:path w="1095982" h="1788695">
                <a:moveTo>
                  <a:pt x="0" y="0"/>
                </a:moveTo>
                <a:lnTo>
                  <a:pt x="1095982" y="0"/>
                </a:lnTo>
                <a:lnTo>
                  <a:pt x="1095982" y="1788695"/>
                </a:lnTo>
                <a:lnTo>
                  <a:pt x="0" y="17886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Freeform 13"/>
          <p:cNvSpPr/>
          <p:nvPr/>
        </p:nvSpPr>
        <p:spPr>
          <a:xfrm>
            <a:off x="6662880" y="5733720"/>
            <a:ext cx="667800" cy="1618920"/>
          </a:xfrm>
          <a:custGeom>
            <a:avLst/>
            <a:gdLst>
              <a:gd name="textAreaLeft" fmla="*/ 0 w 667800"/>
              <a:gd name="textAreaRight" fmla="*/ 668520 w 667800"/>
              <a:gd name="textAreaTop" fmla="*/ 0 h 1618920"/>
              <a:gd name="textAreaBottom" fmla="*/ 1619640 h 1618920"/>
            </a:gdLst>
            <a:ahLst/>
            <a:rect l="textAreaLeft" t="textAreaTop" r="textAreaRight" b="textAreaBottom"/>
            <a:pathLst>
              <a:path w="668408" h="1619490">
                <a:moveTo>
                  <a:pt x="0" y="0"/>
                </a:moveTo>
                <a:lnTo>
                  <a:pt x="668407" y="0"/>
                </a:lnTo>
                <a:lnTo>
                  <a:pt x="668407" y="1619490"/>
                </a:lnTo>
                <a:lnTo>
                  <a:pt x="0" y="16194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Freeform 14"/>
          <p:cNvSpPr/>
          <p:nvPr/>
        </p:nvSpPr>
        <p:spPr>
          <a:xfrm>
            <a:off x="4883760" y="7919280"/>
            <a:ext cx="1576440" cy="1338480"/>
          </a:xfrm>
          <a:custGeom>
            <a:avLst/>
            <a:gdLst>
              <a:gd name="textAreaLeft" fmla="*/ 0 w 1576440"/>
              <a:gd name="textAreaRight" fmla="*/ 1577160 w 1576440"/>
              <a:gd name="textAreaTop" fmla="*/ 0 h 1338480"/>
              <a:gd name="textAreaBottom" fmla="*/ 1339200 h 1338480"/>
            </a:gdLst>
            <a:ahLst/>
            <a:rect l="textAreaLeft" t="textAreaTop" r="textAreaRight" b="textAreaBottom"/>
            <a:pathLst>
              <a:path w="1577073" h="1339078">
                <a:moveTo>
                  <a:pt x="0" y="0"/>
                </a:moveTo>
                <a:lnTo>
                  <a:pt x="1577073" y="0"/>
                </a:lnTo>
                <a:lnTo>
                  <a:pt x="1577073" y="1339078"/>
                </a:lnTo>
                <a:lnTo>
                  <a:pt x="0" y="133907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Freeform 15"/>
          <p:cNvSpPr/>
          <p:nvPr/>
        </p:nvSpPr>
        <p:spPr>
          <a:xfrm>
            <a:off x="15589440" y="5848560"/>
            <a:ext cx="901800" cy="1389600"/>
          </a:xfrm>
          <a:custGeom>
            <a:avLst/>
            <a:gdLst>
              <a:gd name="textAreaLeft" fmla="*/ 0 w 901800"/>
              <a:gd name="textAreaRight" fmla="*/ 902520 w 901800"/>
              <a:gd name="textAreaTop" fmla="*/ 0 h 1389600"/>
              <a:gd name="textAreaBottom" fmla="*/ 1390320 h 1389600"/>
            </a:gdLst>
            <a:ahLst/>
            <a:rect l="textAreaLeft" t="textAreaTop" r="textAreaRight" b="textAreaBottom"/>
            <a:pathLst>
              <a:path w="902360" h="1390190">
                <a:moveTo>
                  <a:pt x="0" y="0"/>
                </a:moveTo>
                <a:lnTo>
                  <a:pt x="902360" y="0"/>
                </a:lnTo>
                <a:lnTo>
                  <a:pt x="902360" y="1390190"/>
                </a:lnTo>
                <a:lnTo>
                  <a:pt x="0" y="13901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Freeform 16"/>
          <p:cNvSpPr/>
          <p:nvPr/>
        </p:nvSpPr>
        <p:spPr>
          <a:xfrm>
            <a:off x="15979680" y="4115520"/>
            <a:ext cx="736200" cy="1250280"/>
          </a:xfrm>
          <a:custGeom>
            <a:avLst/>
            <a:gdLst>
              <a:gd name="textAreaLeft" fmla="*/ 0 w 736200"/>
              <a:gd name="textAreaRight" fmla="*/ 736920 w 736200"/>
              <a:gd name="textAreaTop" fmla="*/ 0 h 1250280"/>
              <a:gd name="textAreaBottom" fmla="*/ 1251000 h 1250280"/>
            </a:gdLst>
            <a:ahLst/>
            <a:rect l="textAreaLeft" t="textAreaTop" r="textAreaRight" b="textAreaBottom"/>
            <a:pathLst>
              <a:path w="736877" h="1250871">
                <a:moveTo>
                  <a:pt x="0" y="0"/>
                </a:moveTo>
                <a:lnTo>
                  <a:pt x="736877" y="0"/>
                </a:lnTo>
                <a:lnTo>
                  <a:pt x="736877" y="1250871"/>
                </a:lnTo>
                <a:lnTo>
                  <a:pt x="0" y="12508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Freeform 17"/>
          <p:cNvSpPr/>
          <p:nvPr/>
        </p:nvSpPr>
        <p:spPr>
          <a:xfrm>
            <a:off x="7053840" y="7896960"/>
            <a:ext cx="1450440" cy="1360800"/>
          </a:xfrm>
          <a:custGeom>
            <a:avLst/>
            <a:gdLst>
              <a:gd name="textAreaLeft" fmla="*/ 0 w 1450440"/>
              <a:gd name="textAreaRight" fmla="*/ 1451160 w 1450440"/>
              <a:gd name="textAreaTop" fmla="*/ 0 h 1360800"/>
              <a:gd name="textAreaBottom" fmla="*/ 1361520 h 1360800"/>
            </a:gdLst>
            <a:ahLst/>
            <a:rect l="textAreaLeft" t="textAreaTop" r="textAreaRight" b="textAreaBottom"/>
            <a:pathLst>
              <a:path w="1451179" h="1361470">
                <a:moveTo>
                  <a:pt x="0" y="0"/>
                </a:moveTo>
                <a:lnTo>
                  <a:pt x="1451179" y="0"/>
                </a:lnTo>
                <a:lnTo>
                  <a:pt x="1451179" y="1361470"/>
                </a:lnTo>
                <a:lnTo>
                  <a:pt x="0" y="13614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Freeform 18"/>
          <p:cNvSpPr/>
          <p:nvPr/>
        </p:nvSpPr>
        <p:spPr>
          <a:xfrm>
            <a:off x="1571400" y="7469640"/>
            <a:ext cx="867600" cy="1788120"/>
          </a:xfrm>
          <a:custGeom>
            <a:avLst/>
            <a:gdLst>
              <a:gd name="textAreaLeft" fmla="*/ 0 w 867600"/>
              <a:gd name="textAreaRight" fmla="*/ 868320 w 867600"/>
              <a:gd name="textAreaTop" fmla="*/ 0 h 1788120"/>
              <a:gd name="textAreaBottom" fmla="*/ 1788840 h 1788120"/>
            </a:gdLst>
            <a:ahLst/>
            <a:rect l="textAreaLeft" t="textAreaTop" r="textAreaRight" b="textAreaBottom"/>
            <a:pathLst>
              <a:path w="868330" h="1788695">
                <a:moveTo>
                  <a:pt x="0" y="0"/>
                </a:moveTo>
                <a:lnTo>
                  <a:pt x="868330" y="0"/>
                </a:lnTo>
                <a:lnTo>
                  <a:pt x="868330" y="1788695"/>
                </a:lnTo>
                <a:lnTo>
                  <a:pt x="0" y="17886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Freeform 19"/>
          <p:cNvSpPr/>
          <p:nvPr/>
        </p:nvSpPr>
        <p:spPr>
          <a:xfrm>
            <a:off x="13778280" y="5785200"/>
            <a:ext cx="1265400" cy="1516320"/>
          </a:xfrm>
          <a:custGeom>
            <a:avLst/>
            <a:gdLst>
              <a:gd name="textAreaLeft" fmla="*/ 0 w 1265400"/>
              <a:gd name="textAreaRight" fmla="*/ 1266120 w 1265400"/>
              <a:gd name="textAreaTop" fmla="*/ 0 h 1516320"/>
              <a:gd name="textAreaBottom" fmla="*/ 1517040 h 1516320"/>
            </a:gdLst>
            <a:ahLst/>
            <a:rect l="textAreaLeft" t="textAreaTop" r="textAreaRight" b="textAreaBottom"/>
            <a:pathLst>
              <a:path w="1265957" h="1516942">
                <a:moveTo>
                  <a:pt x="0" y="0"/>
                </a:moveTo>
                <a:lnTo>
                  <a:pt x="1265957" y="0"/>
                </a:lnTo>
                <a:lnTo>
                  <a:pt x="1265957" y="1516942"/>
                </a:lnTo>
                <a:lnTo>
                  <a:pt x="0" y="15169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Freeform 20"/>
          <p:cNvSpPr/>
          <p:nvPr/>
        </p:nvSpPr>
        <p:spPr>
          <a:xfrm>
            <a:off x="9482760" y="3947760"/>
            <a:ext cx="1098000" cy="1418040"/>
          </a:xfrm>
          <a:custGeom>
            <a:avLst/>
            <a:gdLst>
              <a:gd name="textAreaLeft" fmla="*/ 0 w 1098000"/>
              <a:gd name="textAreaRight" fmla="*/ 1098720 w 1098000"/>
              <a:gd name="textAreaTop" fmla="*/ 0 h 1418040"/>
              <a:gd name="textAreaBottom" fmla="*/ 1418760 h 1418040"/>
            </a:gdLst>
            <a:ahLst/>
            <a:rect l="textAreaLeft" t="textAreaTop" r="textAreaRight" b="textAreaBottom"/>
            <a:pathLst>
              <a:path w="1098859" h="1418715">
                <a:moveTo>
                  <a:pt x="0" y="0"/>
                </a:moveTo>
                <a:lnTo>
                  <a:pt x="1098859" y="0"/>
                </a:lnTo>
                <a:lnTo>
                  <a:pt x="1098859" y="1418715"/>
                </a:lnTo>
                <a:lnTo>
                  <a:pt x="0" y="14187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Freeform 21"/>
          <p:cNvSpPr/>
          <p:nvPr/>
        </p:nvSpPr>
        <p:spPr>
          <a:xfrm>
            <a:off x="10841040" y="7553160"/>
            <a:ext cx="662760" cy="1704600"/>
          </a:xfrm>
          <a:custGeom>
            <a:avLst/>
            <a:gdLst>
              <a:gd name="textAreaLeft" fmla="*/ 0 w 662760"/>
              <a:gd name="textAreaRight" fmla="*/ 663480 w 662760"/>
              <a:gd name="textAreaTop" fmla="*/ 0 h 1704600"/>
              <a:gd name="textAreaBottom" fmla="*/ 1705320 h 1704600"/>
            </a:gdLst>
            <a:ahLst/>
            <a:rect l="textAreaLeft" t="textAreaTop" r="textAreaRight" b="textAreaBottom"/>
            <a:pathLst>
              <a:path w="663516" h="1705299">
                <a:moveTo>
                  <a:pt x="0" y="0"/>
                </a:moveTo>
                <a:lnTo>
                  <a:pt x="663516" y="0"/>
                </a:lnTo>
                <a:lnTo>
                  <a:pt x="663516" y="1705299"/>
                </a:lnTo>
                <a:lnTo>
                  <a:pt x="0" y="17052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Freeform 22"/>
          <p:cNvSpPr/>
          <p:nvPr/>
        </p:nvSpPr>
        <p:spPr>
          <a:xfrm>
            <a:off x="5325120" y="4115520"/>
            <a:ext cx="1254600" cy="1250280"/>
          </a:xfrm>
          <a:custGeom>
            <a:avLst/>
            <a:gdLst>
              <a:gd name="textAreaLeft" fmla="*/ 0 w 1254600"/>
              <a:gd name="textAreaRight" fmla="*/ 1255320 w 1254600"/>
              <a:gd name="textAreaTop" fmla="*/ 0 h 1250280"/>
              <a:gd name="textAreaBottom" fmla="*/ 1251000 h 1250280"/>
            </a:gdLst>
            <a:ahLst/>
            <a:rect l="textAreaLeft" t="textAreaTop" r="textAreaRight" b="textAreaBottom"/>
            <a:pathLst>
              <a:path w="1255436" h="1250871">
                <a:moveTo>
                  <a:pt x="0" y="0"/>
                </a:moveTo>
                <a:lnTo>
                  <a:pt x="1255436" y="0"/>
                </a:lnTo>
                <a:lnTo>
                  <a:pt x="1255436" y="1250871"/>
                </a:lnTo>
                <a:lnTo>
                  <a:pt x="0" y="12508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Freeform 23"/>
          <p:cNvSpPr/>
          <p:nvPr/>
        </p:nvSpPr>
        <p:spPr>
          <a:xfrm>
            <a:off x="3032640" y="7469640"/>
            <a:ext cx="1257840" cy="1788120"/>
          </a:xfrm>
          <a:custGeom>
            <a:avLst/>
            <a:gdLst>
              <a:gd name="textAreaLeft" fmla="*/ 0 w 1257840"/>
              <a:gd name="textAreaRight" fmla="*/ 1258560 w 1257840"/>
              <a:gd name="textAreaTop" fmla="*/ 0 h 1788120"/>
              <a:gd name="textAreaBottom" fmla="*/ 1788840 h 1788120"/>
            </a:gdLst>
            <a:ahLst/>
            <a:rect l="textAreaLeft" t="textAreaTop" r="textAreaRight" b="textAreaBottom"/>
            <a:pathLst>
              <a:path w="1258591" h="1788695">
                <a:moveTo>
                  <a:pt x="0" y="0"/>
                </a:moveTo>
                <a:lnTo>
                  <a:pt x="1258591" y="0"/>
                </a:lnTo>
                <a:lnTo>
                  <a:pt x="1258591" y="1788695"/>
                </a:lnTo>
                <a:lnTo>
                  <a:pt x="0" y="17886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Freeform 24"/>
          <p:cNvSpPr/>
          <p:nvPr/>
        </p:nvSpPr>
        <p:spPr>
          <a:xfrm>
            <a:off x="1613880" y="5708880"/>
            <a:ext cx="1274040" cy="1668600"/>
          </a:xfrm>
          <a:custGeom>
            <a:avLst/>
            <a:gdLst>
              <a:gd name="textAreaLeft" fmla="*/ 0 w 1274040"/>
              <a:gd name="textAreaRight" fmla="*/ 1274760 w 1274040"/>
              <a:gd name="textAreaTop" fmla="*/ 0 h 1668600"/>
              <a:gd name="textAreaBottom" fmla="*/ 1669320 h 1668600"/>
            </a:gdLst>
            <a:ahLst/>
            <a:rect l="textAreaLeft" t="textAreaTop" r="textAreaRight" b="textAreaBottom"/>
            <a:pathLst>
              <a:path w="1274700" h="1669251">
                <a:moveTo>
                  <a:pt x="0" y="0"/>
                </a:moveTo>
                <a:lnTo>
                  <a:pt x="1274701" y="0"/>
                </a:lnTo>
                <a:lnTo>
                  <a:pt x="1274701" y="1669251"/>
                </a:lnTo>
                <a:lnTo>
                  <a:pt x="0" y="16692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Freeform 25"/>
          <p:cNvSpPr/>
          <p:nvPr/>
        </p:nvSpPr>
        <p:spPr>
          <a:xfrm>
            <a:off x="14068800" y="7867440"/>
            <a:ext cx="702360" cy="1389960"/>
          </a:xfrm>
          <a:custGeom>
            <a:avLst/>
            <a:gdLst>
              <a:gd name="textAreaLeft" fmla="*/ 0 w 702360"/>
              <a:gd name="textAreaRight" fmla="*/ 703080 w 702360"/>
              <a:gd name="textAreaTop" fmla="*/ 0 h 1389960"/>
              <a:gd name="textAreaBottom" fmla="*/ 1390680 h 1389960"/>
            </a:gdLst>
            <a:ahLst/>
            <a:rect l="textAreaLeft" t="textAreaTop" r="textAreaRight" b="textAreaBottom"/>
            <a:pathLst>
              <a:path w="702992" h="1390812">
                <a:moveTo>
                  <a:pt x="0" y="0"/>
                </a:moveTo>
                <a:lnTo>
                  <a:pt x="702992" y="0"/>
                </a:lnTo>
                <a:lnTo>
                  <a:pt x="702992" y="1390812"/>
                </a:lnTo>
                <a:lnTo>
                  <a:pt x="0" y="139081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Freeform 26"/>
          <p:cNvSpPr/>
          <p:nvPr/>
        </p:nvSpPr>
        <p:spPr>
          <a:xfrm>
            <a:off x="12049200" y="5649120"/>
            <a:ext cx="1182960" cy="1788120"/>
          </a:xfrm>
          <a:custGeom>
            <a:avLst/>
            <a:gdLst>
              <a:gd name="textAreaLeft" fmla="*/ 0 w 1182960"/>
              <a:gd name="textAreaRight" fmla="*/ 1183680 w 1182960"/>
              <a:gd name="textAreaTop" fmla="*/ 0 h 1788120"/>
              <a:gd name="textAreaBottom" fmla="*/ 1788840 h 1788120"/>
            </a:gdLst>
            <a:ahLst/>
            <a:rect l="textAreaLeft" t="textAreaTop" r="textAreaRight" b="textAreaBottom"/>
            <a:pathLst>
              <a:path w="1183791" h="1788695">
                <a:moveTo>
                  <a:pt x="0" y="0"/>
                </a:moveTo>
                <a:lnTo>
                  <a:pt x="1183791" y="0"/>
                </a:lnTo>
                <a:lnTo>
                  <a:pt x="1183791" y="1788695"/>
                </a:lnTo>
                <a:lnTo>
                  <a:pt x="0" y="17886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Freeform 27"/>
          <p:cNvSpPr/>
          <p:nvPr/>
        </p:nvSpPr>
        <p:spPr>
          <a:xfrm>
            <a:off x="4895280" y="5617440"/>
            <a:ext cx="1221480" cy="1851480"/>
          </a:xfrm>
          <a:custGeom>
            <a:avLst/>
            <a:gdLst>
              <a:gd name="textAreaLeft" fmla="*/ 0 w 1221480"/>
              <a:gd name="textAreaRight" fmla="*/ 1222200 w 1221480"/>
              <a:gd name="textAreaTop" fmla="*/ 0 h 1851480"/>
              <a:gd name="textAreaBottom" fmla="*/ 1852200 h 1851480"/>
            </a:gdLst>
            <a:ahLst/>
            <a:rect l="textAreaLeft" t="textAreaTop" r="textAreaRight" b="textAreaBottom"/>
            <a:pathLst>
              <a:path w="1222367" h="1852071">
                <a:moveTo>
                  <a:pt x="0" y="0"/>
                </a:moveTo>
                <a:lnTo>
                  <a:pt x="1222367" y="0"/>
                </a:lnTo>
                <a:lnTo>
                  <a:pt x="1222367" y="1852071"/>
                </a:lnTo>
                <a:lnTo>
                  <a:pt x="0" y="18520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Freeform 28"/>
          <p:cNvSpPr/>
          <p:nvPr/>
        </p:nvSpPr>
        <p:spPr>
          <a:xfrm>
            <a:off x="9101520" y="5649120"/>
            <a:ext cx="760320" cy="1788120"/>
          </a:xfrm>
          <a:custGeom>
            <a:avLst/>
            <a:gdLst>
              <a:gd name="textAreaLeft" fmla="*/ 0 w 760320"/>
              <a:gd name="textAreaRight" fmla="*/ 761040 w 760320"/>
              <a:gd name="textAreaTop" fmla="*/ 0 h 1788120"/>
              <a:gd name="textAreaBottom" fmla="*/ 1788840 h 1788120"/>
            </a:gdLst>
            <a:ahLst/>
            <a:rect l="textAreaLeft" t="textAreaTop" r="textAreaRight" b="textAreaBottom"/>
            <a:pathLst>
              <a:path w="761008" h="1788695">
                <a:moveTo>
                  <a:pt x="0" y="0"/>
                </a:moveTo>
                <a:lnTo>
                  <a:pt x="761009" y="0"/>
                </a:lnTo>
                <a:lnTo>
                  <a:pt x="761009" y="1788695"/>
                </a:lnTo>
                <a:lnTo>
                  <a:pt x="0" y="17886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Freeform 29"/>
          <p:cNvSpPr/>
          <p:nvPr/>
        </p:nvSpPr>
        <p:spPr>
          <a:xfrm>
            <a:off x="1571400" y="3573000"/>
            <a:ext cx="1509120" cy="1792800"/>
          </a:xfrm>
          <a:custGeom>
            <a:avLst/>
            <a:gdLst>
              <a:gd name="textAreaLeft" fmla="*/ 0 w 1509120"/>
              <a:gd name="textAreaRight" fmla="*/ 1509840 w 1509120"/>
              <a:gd name="textAreaTop" fmla="*/ 0 h 1792800"/>
              <a:gd name="textAreaBottom" fmla="*/ 1793520 h 1792800"/>
            </a:gdLst>
            <a:ahLst/>
            <a:rect l="textAreaLeft" t="textAreaTop" r="textAreaRight" b="textAreaBottom"/>
            <a:pathLst>
              <a:path w="1509756" h="1793447">
                <a:moveTo>
                  <a:pt x="0" y="0"/>
                </a:moveTo>
                <a:lnTo>
                  <a:pt x="1509756" y="0"/>
                </a:lnTo>
                <a:lnTo>
                  <a:pt x="1509756" y="1793447"/>
                </a:lnTo>
                <a:lnTo>
                  <a:pt x="0" y="179344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Freeform 30"/>
          <p:cNvSpPr/>
          <p:nvPr/>
        </p:nvSpPr>
        <p:spPr>
          <a:xfrm>
            <a:off x="12977640" y="3990960"/>
            <a:ext cx="516960" cy="1374840"/>
          </a:xfrm>
          <a:custGeom>
            <a:avLst/>
            <a:gdLst>
              <a:gd name="textAreaLeft" fmla="*/ 0 w 516960"/>
              <a:gd name="textAreaRight" fmla="*/ 517680 w 516960"/>
              <a:gd name="textAreaTop" fmla="*/ 0 h 1374840"/>
              <a:gd name="textAreaBottom" fmla="*/ 1375560 h 1374840"/>
            </a:gdLst>
            <a:ahLst/>
            <a:rect l="textAreaLeft" t="textAreaTop" r="textAreaRight" b="textAreaBottom"/>
            <a:pathLst>
              <a:path w="517667" h="1375444">
                <a:moveTo>
                  <a:pt x="0" y="0"/>
                </a:moveTo>
                <a:lnTo>
                  <a:pt x="517667" y="0"/>
                </a:lnTo>
                <a:lnTo>
                  <a:pt x="517667" y="1375444"/>
                </a:lnTo>
                <a:lnTo>
                  <a:pt x="0" y="13754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Freeform 31"/>
          <p:cNvSpPr/>
          <p:nvPr/>
        </p:nvSpPr>
        <p:spPr>
          <a:xfrm>
            <a:off x="11190960" y="3821040"/>
            <a:ext cx="1176480" cy="1544760"/>
          </a:xfrm>
          <a:custGeom>
            <a:avLst/>
            <a:gdLst>
              <a:gd name="textAreaLeft" fmla="*/ 0 w 1176480"/>
              <a:gd name="textAreaRight" fmla="*/ 1177200 w 1176480"/>
              <a:gd name="textAreaTop" fmla="*/ 0 h 1544760"/>
              <a:gd name="textAreaBottom" fmla="*/ 1545480 h 1544760"/>
            </a:gdLst>
            <a:ahLst/>
            <a:rect l="textAreaLeft" t="textAreaTop" r="textAreaRight" b="textAreaBottom"/>
            <a:pathLst>
              <a:path w="1177348" h="1545445">
                <a:moveTo>
                  <a:pt x="0" y="0"/>
                </a:moveTo>
                <a:lnTo>
                  <a:pt x="1177348" y="0"/>
                </a:lnTo>
                <a:lnTo>
                  <a:pt x="1177348" y="1545445"/>
                </a:lnTo>
                <a:lnTo>
                  <a:pt x="0" y="154544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Freeform 32"/>
          <p:cNvSpPr/>
          <p:nvPr/>
        </p:nvSpPr>
        <p:spPr>
          <a:xfrm>
            <a:off x="14104440" y="4081680"/>
            <a:ext cx="1265400" cy="1283760"/>
          </a:xfrm>
          <a:custGeom>
            <a:avLst/>
            <a:gdLst>
              <a:gd name="textAreaLeft" fmla="*/ 0 w 1265400"/>
              <a:gd name="textAreaRight" fmla="*/ 1266120 w 1265400"/>
              <a:gd name="textAreaTop" fmla="*/ 0 h 1283760"/>
              <a:gd name="textAreaBottom" fmla="*/ 1284480 h 1283760"/>
            </a:gdLst>
            <a:ahLst/>
            <a:rect l="textAreaLeft" t="textAreaTop" r="textAreaRight" b="textAreaBottom"/>
            <a:pathLst>
              <a:path w="1265957" h="1284643">
                <a:moveTo>
                  <a:pt x="0" y="0"/>
                </a:moveTo>
                <a:lnTo>
                  <a:pt x="1265957" y="0"/>
                </a:lnTo>
                <a:lnTo>
                  <a:pt x="1265957" y="1284643"/>
                </a:lnTo>
                <a:lnTo>
                  <a:pt x="0" y="12846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2"/>
          <p:cNvSpPr/>
          <p:nvPr/>
        </p:nvSpPr>
        <p:spPr>
          <a:xfrm>
            <a:off x="12064680" y="1028880"/>
            <a:ext cx="4394160" cy="2013120"/>
          </a:xfrm>
          <a:custGeom>
            <a:avLst/>
            <a:gdLst>
              <a:gd name="textAreaLeft" fmla="*/ 0 w 4394160"/>
              <a:gd name="textAreaRight" fmla="*/ 4394880 w 4394160"/>
              <a:gd name="textAreaTop" fmla="*/ 0 h 2013120"/>
              <a:gd name="textAreaBottom" fmla="*/ 2013840 h 2013120"/>
            </a:gdLst>
            <a:ahLst/>
            <a:rect l="textAreaLeft" t="textAreaTop" r="textAreaRight" b="textAreaBottom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Freeform 3"/>
          <p:cNvSpPr/>
          <p:nvPr/>
        </p:nvSpPr>
        <p:spPr>
          <a:xfrm rot="530400">
            <a:off x="11271240" y="1380600"/>
            <a:ext cx="446040" cy="560160"/>
          </a:xfrm>
          <a:custGeom>
            <a:avLst/>
            <a:gdLst>
              <a:gd name="textAreaLeft" fmla="*/ 0 w 446040"/>
              <a:gd name="textAreaRight" fmla="*/ 446760 w 446040"/>
              <a:gd name="textAreaTop" fmla="*/ 0 h 560160"/>
              <a:gd name="textAreaBottom" fmla="*/ 560880 h 560160"/>
            </a:gdLst>
            <a:ahLst/>
            <a:rect l="textAreaLeft" t="textAreaTop" r="textAreaRight" b="textAreaBottom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8" name="Group 4"/>
          <p:cNvGrpSpPr/>
          <p:nvPr/>
        </p:nvGrpSpPr>
        <p:grpSpPr>
          <a:xfrm>
            <a:off x="-1506960" y="3214800"/>
            <a:ext cx="14843880" cy="14356800"/>
            <a:chOff x="-1506960" y="3214800"/>
            <a:chExt cx="14843880" cy="14356800"/>
          </a:xfrm>
        </p:grpSpPr>
        <p:sp>
          <p:nvSpPr>
            <p:cNvPr id="109" name="Freeform 5"/>
            <p:cNvSpPr/>
            <p:nvPr/>
          </p:nvSpPr>
          <p:spPr>
            <a:xfrm rot="2044200">
              <a:off x="203400" y="5589720"/>
              <a:ext cx="11422800" cy="9606600"/>
            </a:xfrm>
            <a:custGeom>
              <a:avLst/>
              <a:gdLst>
                <a:gd name="textAreaLeft" fmla="*/ 0 w 11422800"/>
                <a:gd name="textAreaRight" fmla="*/ 11423520 w 11422800"/>
                <a:gd name="textAreaTop" fmla="*/ 0 h 9606600"/>
                <a:gd name="textAreaBottom" fmla="*/ 9607320 h 9606600"/>
              </a:gdLst>
              <a:ahLst/>
              <a:rect l="textAreaLeft" t="textAreaTop" r="textAreaRight" b="textAreaBottom"/>
              <a:pathLst>
                <a:path w="15231357" h="12809730">
                  <a:moveTo>
                    <a:pt x="0" y="0"/>
                  </a:moveTo>
                  <a:lnTo>
                    <a:pt x="15231357" y="0"/>
                  </a:lnTo>
                  <a:lnTo>
                    <a:pt x="15231357" y="12809730"/>
                  </a:lnTo>
                  <a:lnTo>
                    <a:pt x="0" y="1280973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0" name="Freeform 6"/>
            <p:cNvSpPr/>
            <p:nvPr/>
          </p:nvSpPr>
          <p:spPr>
            <a:xfrm flipH="1">
              <a:off x="3688200" y="5445000"/>
              <a:ext cx="4452480" cy="4436280"/>
            </a:xfrm>
            <a:custGeom>
              <a:avLst/>
              <a:gdLst>
                <a:gd name="textAreaLeft" fmla="*/ -360 w 4452480"/>
                <a:gd name="textAreaRight" fmla="*/ 4452840 w 4452480"/>
                <a:gd name="textAreaTop" fmla="*/ 0 h 4436280"/>
                <a:gd name="textAreaBottom" fmla="*/ 4437000 h 4436280"/>
              </a:gdLst>
              <a:ahLst/>
              <a:rect l="textAreaLeft" t="textAreaTop" r="textAreaRight" b="textAreaBottom"/>
              <a:pathLst>
                <a:path w="5937712" h="5916121">
                  <a:moveTo>
                    <a:pt x="5937712" y="0"/>
                  </a:moveTo>
                  <a:lnTo>
                    <a:pt x="0" y="0"/>
                  </a:lnTo>
                  <a:lnTo>
                    <a:pt x="0" y="5916121"/>
                  </a:lnTo>
                  <a:lnTo>
                    <a:pt x="5937712" y="5916121"/>
                  </a:lnTo>
                  <a:lnTo>
                    <a:pt x="5937712" y="0"/>
                  </a:lnTo>
                  <a:close/>
                </a:path>
              </a:pathLst>
            </a:custGeom>
            <a:blipFill rotWithShape="0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1" name="Freeform 7"/>
          <p:cNvSpPr/>
          <p:nvPr/>
        </p:nvSpPr>
        <p:spPr>
          <a:xfrm rot="530400">
            <a:off x="16520760" y="279000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Freeform 8"/>
          <p:cNvSpPr/>
          <p:nvPr/>
        </p:nvSpPr>
        <p:spPr>
          <a:xfrm>
            <a:off x="8570160" y="5943240"/>
            <a:ext cx="840240" cy="916920"/>
          </a:xfrm>
          <a:custGeom>
            <a:avLst/>
            <a:gdLst>
              <a:gd name="textAreaLeft" fmla="*/ 0 w 840240"/>
              <a:gd name="textAreaRight" fmla="*/ 840960 w 840240"/>
              <a:gd name="textAreaTop" fmla="*/ 0 h 916920"/>
              <a:gd name="textAreaBottom" fmla="*/ 917640 h 916920"/>
            </a:gdLst>
            <a:ahLst/>
            <a:rect l="textAreaLeft" t="textAreaTop" r="textAreaRight" b="textAreaBottom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TextBox 9"/>
          <p:cNvSpPr/>
          <p:nvPr/>
        </p:nvSpPr>
        <p:spPr>
          <a:xfrm>
            <a:off x="1010160" y="1028880"/>
            <a:ext cx="11053800" cy="287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1333"/>
              </a:lnSpc>
            </a:pPr>
            <a:r>
              <a:rPr b="0" lang="en-US" sz="9450" strike="noStrike" u="none">
                <a:solidFill>
                  <a:srgbClr val="494949"/>
                </a:solidFill>
                <a:uFillTx/>
                <a:latin typeface="Gloria Hallelujah"/>
                <a:ea typeface="Gloria Hallelujah"/>
              </a:rPr>
              <a:t>DUYGULARIMIZ NELER ?</a:t>
            </a:r>
            <a:endParaRPr b="0" lang="tr-TR" sz="94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2"/>
          <p:cNvSpPr/>
          <p:nvPr/>
        </p:nvSpPr>
        <p:spPr>
          <a:xfrm>
            <a:off x="1716480" y="332640"/>
            <a:ext cx="14373720" cy="9953640"/>
          </a:xfrm>
          <a:custGeom>
            <a:avLst/>
            <a:gdLst>
              <a:gd name="textAreaLeft" fmla="*/ 0 w 14373720"/>
              <a:gd name="textAreaRight" fmla="*/ 14374440 w 14373720"/>
              <a:gd name="textAreaTop" fmla="*/ 0 h 9953640"/>
              <a:gd name="textAreaBottom" fmla="*/ 9954360 h 9953640"/>
            </a:gdLst>
            <a:ahLst/>
            <a:rect l="textAreaLeft" t="textAreaTop" r="textAreaRight" b="textAreaBottom"/>
            <a:pathLst>
              <a:path w="14374386" h="9954262">
                <a:moveTo>
                  <a:pt x="0" y="0"/>
                </a:moveTo>
                <a:lnTo>
                  <a:pt x="14374386" y="0"/>
                </a:lnTo>
                <a:lnTo>
                  <a:pt x="14374386" y="9954262"/>
                </a:lnTo>
                <a:lnTo>
                  <a:pt x="0" y="995426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d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2"/>
          <p:cNvGrpSpPr/>
          <p:nvPr/>
        </p:nvGrpSpPr>
        <p:grpSpPr>
          <a:xfrm>
            <a:off x="9364320" y="2089080"/>
            <a:ext cx="7106040" cy="6893640"/>
            <a:chOff x="9364320" y="2089080"/>
            <a:chExt cx="7106040" cy="6893640"/>
          </a:xfrm>
        </p:grpSpPr>
        <p:sp>
          <p:nvSpPr>
            <p:cNvPr id="116" name="Freeform 3"/>
            <p:cNvSpPr/>
            <p:nvPr/>
          </p:nvSpPr>
          <p:spPr>
            <a:xfrm>
              <a:off x="9364320" y="2089080"/>
              <a:ext cx="7106040" cy="6893640"/>
            </a:xfrm>
            <a:custGeom>
              <a:avLst/>
              <a:gdLst>
                <a:gd name="textAreaLeft" fmla="*/ 0 w 7106040"/>
                <a:gd name="textAreaRight" fmla="*/ 7106760 w 7106040"/>
                <a:gd name="textAreaTop" fmla="*/ 0 h 6893640"/>
                <a:gd name="textAreaBottom" fmla="*/ 6894360 h 6893640"/>
              </a:gdLst>
              <a:ahLst/>
              <a:rect l="textAreaLeft" t="textAreaTop" r="textAreaRight" b="textAreaBottom"/>
              <a:pathLst>
                <a:path w="6350000" h="6160262">
                  <a:moveTo>
                    <a:pt x="6237986" y="4073525"/>
                  </a:moveTo>
                  <a:cubicBezTo>
                    <a:pt x="6237986" y="4870450"/>
                    <a:pt x="5634228" y="5516499"/>
                    <a:pt x="4889373" y="5516499"/>
                  </a:cubicBezTo>
                  <a:cubicBezTo>
                    <a:pt x="4595622" y="5516499"/>
                    <a:pt x="4323842" y="5415915"/>
                    <a:pt x="4102354" y="5245354"/>
                  </a:cubicBezTo>
                  <a:cubicBezTo>
                    <a:pt x="3838448" y="5788914"/>
                    <a:pt x="3307461" y="6160262"/>
                    <a:pt x="2695321" y="6160262"/>
                  </a:cubicBezTo>
                  <a:cubicBezTo>
                    <a:pt x="1820164" y="6160262"/>
                    <a:pt x="1110742" y="5401183"/>
                    <a:pt x="1110742" y="4464812"/>
                  </a:cubicBezTo>
                  <a:cubicBezTo>
                    <a:pt x="1110742" y="4411853"/>
                    <a:pt x="1113155" y="4359402"/>
                    <a:pt x="1117600" y="4307713"/>
                  </a:cubicBezTo>
                  <a:cubicBezTo>
                    <a:pt x="482854" y="4190492"/>
                    <a:pt x="0" y="3598545"/>
                    <a:pt x="0" y="2885948"/>
                  </a:cubicBezTo>
                  <a:cubicBezTo>
                    <a:pt x="0" y="2089023"/>
                    <a:pt x="603758" y="1442974"/>
                    <a:pt x="1348613" y="1442974"/>
                  </a:cubicBezTo>
                  <a:cubicBezTo>
                    <a:pt x="1348613" y="646049"/>
                    <a:pt x="1952371" y="0"/>
                    <a:pt x="2697226" y="0"/>
                  </a:cubicBezTo>
                  <a:cubicBezTo>
                    <a:pt x="3086100" y="0"/>
                    <a:pt x="3436366" y="176149"/>
                    <a:pt x="3682492" y="457835"/>
                  </a:cubicBezTo>
                  <a:cubicBezTo>
                    <a:pt x="3965829" y="173863"/>
                    <a:pt x="4346575" y="0"/>
                    <a:pt x="4765421" y="0"/>
                  </a:cubicBezTo>
                  <a:cubicBezTo>
                    <a:pt x="5640578" y="0"/>
                    <a:pt x="6350000" y="759079"/>
                    <a:pt x="6350000" y="1695450"/>
                  </a:cubicBezTo>
                  <a:cubicBezTo>
                    <a:pt x="6350000" y="2216785"/>
                    <a:pt x="6130036" y="2683002"/>
                    <a:pt x="5784088" y="2994025"/>
                  </a:cubicBezTo>
                  <a:cubicBezTo>
                    <a:pt x="6062472" y="3258312"/>
                    <a:pt x="6237986" y="3644011"/>
                    <a:pt x="6237986" y="4073525"/>
                  </a:cubicBez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17" name="Group 4"/>
          <p:cNvGrpSpPr/>
          <p:nvPr/>
        </p:nvGrpSpPr>
        <p:grpSpPr>
          <a:xfrm>
            <a:off x="361800" y="1340280"/>
            <a:ext cx="9813240" cy="5821920"/>
            <a:chOff x="361800" y="1340280"/>
            <a:chExt cx="9813240" cy="5821920"/>
          </a:xfrm>
        </p:grpSpPr>
        <p:sp>
          <p:nvSpPr>
            <p:cNvPr id="118" name="TextBox 5"/>
            <p:cNvSpPr/>
            <p:nvPr/>
          </p:nvSpPr>
          <p:spPr>
            <a:xfrm>
              <a:off x="1529640" y="6599160"/>
              <a:ext cx="7477200" cy="5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759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19" name="TextBox 6"/>
            <p:cNvSpPr/>
            <p:nvPr/>
          </p:nvSpPr>
          <p:spPr>
            <a:xfrm>
              <a:off x="361800" y="1340280"/>
              <a:ext cx="9813240" cy="3657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9601"/>
                </a:lnSpc>
              </a:pPr>
              <a:r>
                <a:rPr b="0" lang="en-US" sz="800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DUYGULARIMIZ ORTAYA ÇIKTIĞINDA NELER OLUYOR?</a:t>
              </a:r>
              <a:endParaRPr b="0" lang="tr-TR" sz="8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20" name="Freeform 7"/>
          <p:cNvSpPr/>
          <p:nvPr/>
        </p:nvSpPr>
        <p:spPr>
          <a:xfrm rot="530400">
            <a:off x="9836640" y="238608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Freeform 8"/>
          <p:cNvSpPr/>
          <p:nvPr/>
        </p:nvSpPr>
        <p:spPr>
          <a:xfrm>
            <a:off x="13626360" y="1197000"/>
            <a:ext cx="3232440" cy="1480680"/>
          </a:xfrm>
          <a:custGeom>
            <a:avLst/>
            <a:gdLst>
              <a:gd name="textAreaLeft" fmla="*/ 0 w 3232440"/>
              <a:gd name="textAreaRight" fmla="*/ 3233160 w 3232440"/>
              <a:gd name="textAreaTop" fmla="*/ 0 h 1480680"/>
              <a:gd name="textAreaBottom" fmla="*/ 1481400 h 1480680"/>
            </a:gdLst>
            <a:ahLst/>
            <a:rect l="textAreaLeft" t="textAreaTop" r="textAreaRight" b="textAreaBottom"/>
            <a:pathLst>
              <a:path w="3233311" h="1481444">
                <a:moveTo>
                  <a:pt x="0" y="0"/>
                </a:moveTo>
                <a:lnTo>
                  <a:pt x="3233311" y="0"/>
                </a:lnTo>
                <a:lnTo>
                  <a:pt x="3233311" y="1481444"/>
                </a:lnTo>
                <a:lnTo>
                  <a:pt x="0" y="14814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Freeform 9"/>
          <p:cNvSpPr/>
          <p:nvPr/>
        </p:nvSpPr>
        <p:spPr>
          <a:xfrm>
            <a:off x="9144000" y="6566760"/>
            <a:ext cx="3081240" cy="1411200"/>
          </a:xfrm>
          <a:custGeom>
            <a:avLst/>
            <a:gdLst>
              <a:gd name="textAreaLeft" fmla="*/ 0 w 3081240"/>
              <a:gd name="textAreaRight" fmla="*/ 3081960 w 3081240"/>
              <a:gd name="textAreaTop" fmla="*/ 0 h 1411200"/>
              <a:gd name="textAreaBottom" fmla="*/ 1411920 h 1411200"/>
            </a:gdLst>
            <a:ahLst/>
            <a:rect l="textAreaLeft" t="textAreaTop" r="textAreaRight" b="textAreaBottom"/>
            <a:pathLst>
              <a:path w="3081956" h="1412096">
                <a:moveTo>
                  <a:pt x="0" y="0"/>
                </a:moveTo>
                <a:lnTo>
                  <a:pt x="3081956" y="0"/>
                </a:lnTo>
                <a:lnTo>
                  <a:pt x="3081956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Freeform 10"/>
          <p:cNvSpPr/>
          <p:nvPr/>
        </p:nvSpPr>
        <p:spPr>
          <a:xfrm rot="530400">
            <a:off x="16520760" y="490356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2"/>
          <p:cNvGrpSpPr/>
          <p:nvPr/>
        </p:nvGrpSpPr>
        <p:grpSpPr>
          <a:xfrm>
            <a:off x="1028880" y="995400"/>
            <a:ext cx="4700160" cy="5011920"/>
            <a:chOff x="1028880" y="995400"/>
            <a:chExt cx="4700160" cy="5011920"/>
          </a:xfrm>
        </p:grpSpPr>
        <p:sp>
          <p:nvSpPr>
            <p:cNvPr id="125" name="Freeform 3"/>
            <p:cNvSpPr/>
            <p:nvPr/>
          </p:nvSpPr>
          <p:spPr>
            <a:xfrm>
              <a:off x="1028880" y="995400"/>
              <a:ext cx="4700160" cy="5011920"/>
            </a:xfrm>
            <a:custGeom>
              <a:avLst/>
              <a:gdLst>
                <a:gd name="textAreaLeft" fmla="*/ 0 w 4700160"/>
                <a:gd name="textAreaRight" fmla="*/ 4700880 w 4700160"/>
                <a:gd name="textAreaTop" fmla="*/ 0 h 5011920"/>
                <a:gd name="textAreaBottom" fmla="*/ 5012640 h 5011920"/>
              </a:gdLst>
              <a:ahLst/>
              <a:rect l="textAreaLeft" t="textAreaTop" r="textAreaRight" b="textAreaBottom"/>
              <a:pathLst>
                <a:path w="5948807" h="6343650">
                  <a:moveTo>
                    <a:pt x="5948807" y="738886"/>
                  </a:moveTo>
                  <a:lnTo>
                    <a:pt x="5948807" y="5533771"/>
                  </a:lnTo>
                  <a:lnTo>
                    <a:pt x="5948680" y="5533771"/>
                  </a:lnTo>
                  <a:cubicBezTo>
                    <a:pt x="5948680" y="5537200"/>
                    <a:pt x="5948807" y="5540756"/>
                    <a:pt x="5948807" y="5544185"/>
                  </a:cubicBezTo>
                  <a:cubicBezTo>
                    <a:pt x="5948807" y="5985764"/>
                    <a:pt x="5590921" y="6343650"/>
                    <a:pt x="5149342" y="6343650"/>
                  </a:cubicBezTo>
                  <a:cubicBezTo>
                    <a:pt x="4939284" y="6343650"/>
                    <a:pt x="4748276" y="6262624"/>
                    <a:pt x="4605655" y="6130163"/>
                  </a:cubicBezTo>
                  <a:cubicBezTo>
                    <a:pt x="4463034" y="6262624"/>
                    <a:pt x="4271899" y="6343650"/>
                    <a:pt x="4061968" y="6343650"/>
                  </a:cubicBezTo>
                  <a:cubicBezTo>
                    <a:pt x="3851910" y="6343650"/>
                    <a:pt x="3660902" y="6262624"/>
                    <a:pt x="3518281" y="6130163"/>
                  </a:cubicBezTo>
                  <a:cubicBezTo>
                    <a:pt x="3375660" y="6262624"/>
                    <a:pt x="3184525" y="6343650"/>
                    <a:pt x="2974594" y="6343650"/>
                  </a:cubicBezTo>
                  <a:cubicBezTo>
                    <a:pt x="2764663" y="6343650"/>
                    <a:pt x="2573528" y="6262624"/>
                    <a:pt x="2430907" y="6130163"/>
                  </a:cubicBezTo>
                  <a:cubicBezTo>
                    <a:pt x="2288286" y="6262624"/>
                    <a:pt x="2097151" y="6343650"/>
                    <a:pt x="1887220" y="6343650"/>
                  </a:cubicBezTo>
                  <a:cubicBezTo>
                    <a:pt x="1677162" y="6343650"/>
                    <a:pt x="1486154" y="6262624"/>
                    <a:pt x="1343533" y="6130163"/>
                  </a:cubicBezTo>
                  <a:cubicBezTo>
                    <a:pt x="1200912" y="6262624"/>
                    <a:pt x="1009777" y="6343650"/>
                    <a:pt x="799846" y="6343650"/>
                  </a:cubicBezTo>
                  <a:cubicBezTo>
                    <a:pt x="357886" y="6343650"/>
                    <a:pt x="0" y="5985637"/>
                    <a:pt x="0" y="5544185"/>
                  </a:cubicBezTo>
                  <a:cubicBezTo>
                    <a:pt x="0" y="5540756"/>
                    <a:pt x="127" y="5537200"/>
                    <a:pt x="127" y="5533771"/>
                  </a:cubicBezTo>
                  <a:lnTo>
                    <a:pt x="0" y="5533771"/>
                  </a:lnTo>
                  <a:lnTo>
                    <a:pt x="0" y="738886"/>
                  </a:lnTo>
                  <a:lnTo>
                    <a:pt x="2286" y="738886"/>
                  </a:lnTo>
                  <a:cubicBezTo>
                    <a:pt x="33274" y="325628"/>
                    <a:pt x="378333" y="0"/>
                    <a:pt x="799465" y="0"/>
                  </a:cubicBezTo>
                  <a:cubicBezTo>
                    <a:pt x="1009523" y="0"/>
                    <a:pt x="1200531" y="81026"/>
                    <a:pt x="1343152" y="213487"/>
                  </a:cubicBezTo>
                  <a:cubicBezTo>
                    <a:pt x="1485900" y="81026"/>
                    <a:pt x="1676908" y="0"/>
                    <a:pt x="1886966" y="0"/>
                  </a:cubicBezTo>
                  <a:cubicBezTo>
                    <a:pt x="2097024" y="0"/>
                    <a:pt x="2288032" y="81026"/>
                    <a:pt x="2430653" y="213487"/>
                  </a:cubicBezTo>
                  <a:cubicBezTo>
                    <a:pt x="2573274" y="81026"/>
                    <a:pt x="2764409" y="0"/>
                    <a:pt x="2974340" y="0"/>
                  </a:cubicBezTo>
                  <a:cubicBezTo>
                    <a:pt x="3184271" y="0"/>
                    <a:pt x="3375406" y="81026"/>
                    <a:pt x="3518027" y="213487"/>
                  </a:cubicBezTo>
                  <a:cubicBezTo>
                    <a:pt x="3660775" y="81026"/>
                    <a:pt x="3851910" y="0"/>
                    <a:pt x="4061841" y="0"/>
                  </a:cubicBezTo>
                  <a:cubicBezTo>
                    <a:pt x="4271899" y="0"/>
                    <a:pt x="4462907" y="81026"/>
                    <a:pt x="4605528" y="213487"/>
                  </a:cubicBezTo>
                  <a:cubicBezTo>
                    <a:pt x="4748276" y="81026"/>
                    <a:pt x="4939284" y="0"/>
                    <a:pt x="5149342" y="0"/>
                  </a:cubicBezTo>
                  <a:cubicBezTo>
                    <a:pt x="5570474" y="0"/>
                    <a:pt x="5915533" y="325628"/>
                    <a:pt x="5946521" y="738886"/>
                  </a:cubicBezTo>
                  <a:lnTo>
                    <a:pt x="5948807" y="738886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26" name="Group 4"/>
          <p:cNvGrpSpPr/>
          <p:nvPr/>
        </p:nvGrpSpPr>
        <p:grpSpPr>
          <a:xfrm>
            <a:off x="3183840" y="3049200"/>
            <a:ext cx="7612560" cy="6398280"/>
            <a:chOff x="3183840" y="3049200"/>
            <a:chExt cx="7612560" cy="6398280"/>
          </a:xfrm>
        </p:grpSpPr>
        <p:sp>
          <p:nvSpPr>
            <p:cNvPr id="127" name="Freeform 5"/>
            <p:cNvSpPr/>
            <p:nvPr/>
          </p:nvSpPr>
          <p:spPr>
            <a:xfrm>
              <a:off x="3183840" y="3049200"/>
              <a:ext cx="7612560" cy="6398280"/>
            </a:xfrm>
            <a:custGeom>
              <a:avLst/>
              <a:gdLst>
                <a:gd name="textAreaLeft" fmla="*/ 0 w 7612560"/>
                <a:gd name="textAreaRight" fmla="*/ 7613280 w 7612560"/>
                <a:gd name="textAreaTop" fmla="*/ 0 h 6398280"/>
                <a:gd name="textAreaBottom" fmla="*/ 6399000 h 6398280"/>
              </a:gdLst>
              <a:ahLst/>
              <a:rect l="textAreaLeft" t="textAreaTop" r="textAreaRight" b="textAreaBottom"/>
              <a:pathLst>
                <a:path w="8544560" h="7181850">
                  <a:moveTo>
                    <a:pt x="6430010" y="631190"/>
                  </a:moveTo>
                  <a:cubicBezTo>
                    <a:pt x="7580630" y="1028700"/>
                    <a:pt x="7470140" y="2660650"/>
                    <a:pt x="6788150" y="3429000"/>
                  </a:cubicBezTo>
                  <a:cubicBezTo>
                    <a:pt x="6788150" y="3429000"/>
                    <a:pt x="8544560" y="3872230"/>
                    <a:pt x="8034020" y="5100320"/>
                  </a:cubicBezTo>
                  <a:cubicBezTo>
                    <a:pt x="7522210" y="6328410"/>
                    <a:pt x="5816600" y="5373370"/>
                    <a:pt x="5816600" y="5373370"/>
                  </a:cubicBezTo>
                  <a:cubicBezTo>
                    <a:pt x="5816600" y="5373370"/>
                    <a:pt x="5850890" y="6840220"/>
                    <a:pt x="4434840" y="6858000"/>
                  </a:cubicBezTo>
                  <a:cubicBezTo>
                    <a:pt x="3018789" y="6875780"/>
                    <a:pt x="2933700" y="5971540"/>
                    <a:pt x="2933700" y="5971540"/>
                  </a:cubicBezTo>
                  <a:cubicBezTo>
                    <a:pt x="2933700" y="5971540"/>
                    <a:pt x="1397000" y="7181850"/>
                    <a:pt x="698500" y="5816600"/>
                  </a:cubicBezTo>
                  <a:cubicBezTo>
                    <a:pt x="0" y="4451350"/>
                    <a:pt x="1313180" y="3530600"/>
                    <a:pt x="1313180" y="3530600"/>
                  </a:cubicBezTo>
                  <a:cubicBezTo>
                    <a:pt x="1313180" y="3530600"/>
                    <a:pt x="800100" y="2200910"/>
                    <a:pt x="1943100" y="1586230"/>
                  </a:cubicBezTo>
                  <a:cubicBezTo>
                    <a:pt x="3086100" y="971550"/>
                    <a:pt x="3870960" y="1996440"/>
                    <a:pt x="3870960" y="1996440"/>
                  </a:cubicBezTo>
                  <a:cubicBezTo>
                    <a:pt x="3870960" y="1996440"/>
                    <a:pt x="4603750" y="0"/>
                    <a:pt x="6430010" y="63119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28" name="Group 6"/>
          <p:cNvGrpSpPr/>
          <p:nvPr/>
        </p:nvGrpSpPr>
        <p:grpSpPr>
          <a:xfrm>
            <a:off x="8550000" y="2785320"/>
            <a:ext cx="8708760" cy="4618440"/>
            <a:chOff x="8550000" y="2785320"/>
            <a:chExt cx="8708760" cy="4618440"/>
          </a:xfrm>
        </p:grpSpPr>
        <p:sp>
          <p:nvSpPr>
            <p:cNvPr id="129" name="TextBox 7"/>
            <p:cNvSpPr/>
            <p:nvPr/>
          </p:nvSpPr>
          <p:spPr>
            <a:xfrm>
              <a:off x="9486000" y="6840720"/>
              <a:ext cx="6836400" cy="5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759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30" name="TextBox 8"/>
            <p:cNvSpPr/>
            <p:nvPr/>
          </p:nvSpPr>
          <p:spPr>
            <a:xfrm>
              <a:off x="8550000" y="2785320"/>
              <a:ext cx="8708760" cy="365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9601"/>
                </a:lnSpc>
              </a:pPr>
              <a:r>
                <a:rPr b="0" lang="en-US" sz="800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DOĞRU TEPKİYİ NASIL VEREBİLİRİZ?</a:t>
              </a:r>
              <a:endParaRPr b="0" lang="tr-TR" sz="8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31" name="Freeform 9"/>
          <p:cNvSpPr/>
          <p:nvPr/>
        </p:nvSpPr>
        <p:spPr>
          <a:xfrm>
            <a:off x="6603480" y="1956240"/>
            <a:ext cx="840240" cy="916920"/>
          </a:xfrm>
          <a:custGeom>
            <a:avLst/>
            <a:gdLst>
              <a:gd name="textAreaLeft" fmla="*/ 0 w 840240"/>
              <a:gd name="textAreaRight" fmla="*/ 840960 w 840240"/>
              <a:gd name="textAreaTop" fmla="*/ 0 h 916920"/>
              <a:gd name="textAreaBottom" fmla="*/ 917640 h 916920"/>
            </a:gdLst>
            <a:ahLst/>
            <a:rect l="textAreaLeft" t="textAreaTop" r="textAreaRight" b="textAreaBottom"/>
            <a:pathLst>
              <a:path w="841010" h="917769">
                <a:moveTo>
                  <a:pt x="0" y="0"/>
                </a:moveTo>
                <a:lnTo>
                  <a:pt x="841010" y="0"/>
                </a:lnTo>
                <a:lnTo>
                  <a:pt x="841010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Freeform 10"/>
          <p:cNvSpPr/>
          <p:nvPr/>
        </p:nvSpPr>
        <p:spPr>
          <a:xfrm>
            <a:off x="1945080" y="7087320"/>
            <a:ext cx="840240" cy="916920"/>
          </a:xfrm>
          <a:custGeom>
            <a:avLst/>
            <a:gdLst>
              <a:gd name="textAreaLeft" fmla="*/ 0 w 840240"/>
              <a:gd name="textAreaRight" fmla="*/ 840960 w 840240"/>
              <a:gd name="textAreaTop" fmla="*/ 0 h 916920"/>
              <a:gd name="textAreaBottom" fmla="*/ 917640 h 916920"/>
            </a:gdLst>
            <a:ahLst/>
            <a:rect l="textAreaLeft" t="textAreaTop" r="textAreaRight" b="textAreaBottom"/>
            <a:pathLst>
              <a:path w="841010" h="917769">
                <a:moveTo>
                  <a:pt x="0" y="0"/>
                </a:moveTo>
                <a:lnTo>
                  <a:pt x="841010" y="0"/>
                </a:lnTo>
                <a:lnTo>
                  <a:pt x="841010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2"/>
          <p:cNvGrpSpPr/>
          <p:nvPr/>
        </p:nvGrpSpPr>
        <p:grpSpPr>
          <a:xfrm>
            <a:off x="3640320" y="4235040"/>
            <a:ext cx="11006280" cy="2025720"/>
            <a:chOff x="3640320" y="4235040"/>
            <a:chExt cx="11006280" cy="2025720"/>
          </a:xfrm>
        </p:grpSpPr>
        <p:sp>
          <p:nvSpPr>
            <p:cNvPr id="134" name="TextBox 3"/>
            <p:cNvSpPr/>
            <p:nvPr/>
          </p:nvSpPr>
          <p:spPr>
            <a:xfrm>
              <a:off x="4520160" y="5697720"/>
              <a:ext cx="9247320" cy="5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759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35" name="TextBox 4"/>
            <p:cNvSpPr/>
            <p:nvPr/>
          </p:nvSpPr>
          <p:spPr>
            <a:xfrm>
              <a:off x="3640320" y="4235040"/>
              <a:ext cx="11006280" cy="807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6361"/>
                </a:lnSpc>
              </a:pPr>
              <a:r>
                <a:rPr b="0" lang="en-US" sz="530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FARK ET</a:t>
              </a:r>
              <a:endParaRPr b="0" lang="tr-TR" sz="53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36" name="Group 5"/>
          <p:cNvGrpSpPr/>
          <p:nvPr/>
        </p:nvGrpSpPr>
        <p:grpSpPr>
          <a:xfrm>
            <a:off x="-1506960" y="3214800"/>
            <a:ext cx="14843880" cy="14356800"/>
            <a:chOff x="-1506960" y="3214800"/>
            <a:chExt cx="14843880" cy="14356800"/>
          </a:xfrm>
        </p:grpSpPr>
        <p:sp>
          <p:nvSpPr>
            <p:cNvPr id="137" name="Freeform 6"/>
            <p:cNvSpPr/>
            <p:nvPr/>
          </p:nvSpPr>
          <p:spPr>
            <a:xfrm rot="2044200">
              <a:off x="203400" y="5589720"/>
              <a:ext cx="11422800" cy="9606600"/>
            </a:xfrm>
            <a:custGeom>
              <a:avLst/>
              <a:gdLst>
                <a:gd name="textAreaLeft" fmla="*/ 0 w 11422800"/>
                <a:gd name="textAreaRight" fmla="*/ 11423520 w 11422800"/>
                <a:gd name="textAreaTop" fmla="*/ 0 h 9606600"/>
                <a:gd name="textAreaBottom" fmla="*/ 9607320 h 9606600"/>
              </a:gdLst>
              <a:ahLst/>
              <a:rect l="textAreaLeft" t="textAreaTop" r="textAreaRight" b="textAreaBottom"/>
              <a:pathLst>
                <a:path w="15231357" h="12809730">
                  <a:moveTo>
                    <a:pt x="0" y="0"/>
                  </a:moveTo>
                  <a:lnTo>
                    <a:pt x="15231357" y="0"/>
                  </a:lnTo>
                  <a:lnTo>
                    <a:pt x="15231357" y="12809730"/>
                  </a:lnTo>
                  <a:lnTo>
                    <a:pt x="0" y="1280973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8" name="Freeform 7"/>
            <p:cNvSpPr/>
            <p:nvPr/>
          </p:nvSpPr>
          <p:spPr>
            <a:xfrm flipH="1">
              <a:off x="3688200" y="5445000"/>
              <a:ext cx="4452480" cy="4436280"/>
            </a:xfrm>
            <a:custGeom>
              <a:avLst/>
              <a:gdLst>
                <a:gd name="textAreaLeft" fmla="*/ -360 w 4452480"/>
                <a:gd name="textAreaRight" fmla="*/ 4452840 w 4452480"/>
                <a:gd name="textAreaTop" fmla="*/ 0 h 4436280"/>
                <a:gd name="textAreaBottom" fmla="*/ 4437000 h 4436280"/>
              </a:gdLst>
              <a:ahLst/>
              <a:rect l="textAreaLeft" t="textAreaTop" r="textAreaRight" b="textAreaBottom"/>
              <a:pathLst>
                <a:path w="5937712" h="5916121">
                  <a:moveTo>
                    <a:pt x="5937712" y="0"/>
                  </a:moveTo>
                  <a:lnTo>
                    <a:pt x="0" y="0"/>
                  </a:lnTo>
                  <a:lnTo>
                    <a:pt x="0" y="5916121"/>
                  </a:lnTo>
                  <a:lnTo>
                    <a:pt x="5937712" y="5916121"/>
                  </a:lnTo>
                  <a:lnTo>
                    <a:pt x="5937712" y="0"/>
                  </a:lnTo>
                  <a:close/>
                </a:path>
              </a:pathLst>
            </a:custGeom>
            <a:blipFill rotWithShape="0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fe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2"/>
          <p:cNvSpPr/>
          <p:nvPr/>
        </p:nvSpPr>
        <p:spPr>
          <a:xfrm>
            <a:off x="14660640" y="4653720"/>
            <a:ext cx="2937600" cy="4987440"/>
          </a:xfrm>
          <a:custGeom>
            <a:avLst/>
            <a:gdLst>
              <a:gd name="textAreaLeft" fmla="*/ 0 w 2937600"/>
              <a:gd name="textAreaRight" fmla="*/ 2938320 w 2937600"/>
              <a:gd name="textAreaTop" fmla="*/ 0 h 4987440"/>
              <a:gd name="textAreaBottom" fmla="*/ 4988160 h 4987440"/>
            </a:gdLst>
            <a:ahLst/>
            <a:rect l="textAreaLeft" t="textAreaTop" r="textAreaRight" b="textAreaBottom"/>
            <a:pathLst>
              <a:path w="2938455" h="4988118">
                <a:moveTo>
                  <a:pt x="0" y="0"/>
                </a:moveTo>
                <a:lnTo>
                  <a:pt x="2938455" y="0"/>
                </a:lnTo>
                <a:lnTo>
                  <a:pt x="2938455" y="4988118"/>
                </a:lnTo>
                <a:lnTo>
                  <a:pt x="0" y="49881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Freeform 3"/>
          <p:cNvSpPr/>
          <p:nvPr/>
        </p:nvSpPr>
        <p:spPr>
          <a:xfrm>
            <a:off x="875520" y="4006440"/>
            <a:ext cx="2734920" cy="5634720"/>
          </a:xfrm>
          <a:custGeom>
            <a:avLst/>
            <a:gdLst>
              <a:gd name="textAreaLeft" fmla="*/ 0 w 2734920"/>
              <a:gd name="textAreaRight" fmla="*/ 2735640 w 2734920"/>
              <a:gd name="textAreaTop" fmla="*/ 0 h 5634720"/>
              <a:gd name="textAreaBottom" fmla="*/ 5635440 h 5634720"/>
            </a:gdLst>
            <a:ahLst/>
            <a:rect l="textAreaLeft" t="textAreaTop" r="textAreaRight" b="textAreaBottom"/>
            <a:pathLst>
              <a:path w="2735672" h="5635280">
                <a:moveTo>
                  <a:pt x="0" y="0"/>
                </a:moveTo>
                <a:lnTo>
                  <a:pt x="2735673" y="0"/>
                </a:lnTo>
                <a:lnTo>
                  <a:pt x="2735673" y="5635280"/>
                </a:lnTo>
                <a:lnTo>
                  <a:pt x="0" y="56352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41" name="Group 4"/>
          <p:cNvGrpSpPr/>
          <p:nvPr/>
        </p:nvGrpSpPr>
        <p:grpSpPr>
          <a:xfrm>
            <a:off x="3969000" y="4137480"/>
            <a:ext cx="10349280" cy="1654920"/>
            <a:chOff x="3969000" y="4137480"/>
            <a:chExt cx="10349280" cy="1654920"/>
          </a:xfrm>
        </p:grpSpPr>
        <p:sp>
          <p:nvSpPr>
            <p:cNvPr id="142" name="TextBox 5"/>
            <p:cNvSpPr/>
            <p:nvPr/>
          </p:nvSpPr>
          <p:spPr>
            <a:xfrm>
              <a:off x="3969000" y="5229360"/>
              <a:ext cx="10349280" cy="5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759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43" name="TextBox 6"/>
            <p:cNvSpPr/>
            <p:nvPr/>
          </p:nvSpPr>
          <p:spPr>
            <a:xfrm>
              <a:off x="3969000" y="4137480"/>
              <a:ext cx="10349280" cy="1092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8609"/>
                </a:lnSpc>
              </a:pPr>
              <a:r>
                <a:rPr b="0" lang="en-US" sz="7169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DUR VE DÜŞÜN?</a:t>
              </a:r>
              <a:endParaRPr b="0" lang="tr-TR" sz="7169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44" name="Freeform 7"/>
          <p:cNvSpPr/>
          <p:nvPr/>
        </p:nvSpPr>
        <p:spPr>
          <a:xfrm rot="530400">
            <a:off x="15790680" y="60336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Freeform 8"/>
          <p:cNvSpPr/>
          <p:nvPr/>
        </p:nvSpPr>
        <p:spPr>
          <a:xfrm>
            <a:off x="-669600" y="2262600"/>
            <a:ext cx="2596320" cy="1189080"/>
          </a:xfrm>
          <a:custGeom>
            <a:avLst/>
            <a:gdLst>
              <a:gd name="textAreaLeft" fmla="*/ 0 w 2596320"/>
              <a:gd name="textAreaRight" fmla="*/ 2597040 w 2596320"/>
              <a:gd name="textAreaTop" fmla="*/ 0 h 1189080"/>
              <a:gd name="textAreaBottom" fmla="*/ 1189800 h 1189080"/>
            </a:gdLst>
            <a:ahLst/>
            <a:rect l="textAreaLeft" t="textAreaTop" r="textAreaRight" b="textAreaBottom"/>
            <a:pathLst>
              <a:path w="2596898" h="1189851">
                <a:moveTo>
                  <a:pt x="0" y="0"/>
                </a:moveTo>
                <a:lnTo>
                  <a:pt x="2596898" y="0"/>
                </a:lnTo>
                <a:lnTo>
                  <a:pt x="2596898" y="1189851"/>
                </a:lnTo>
                <a:lnTo>
                  <a:pt x="0" y="11898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Freeform 9"/>
          <p:cNvSpPr/>
          <p:nvPr/>
        </p:nvSpPr>
        <p:spPr>
          <a:xfrm>
            <a:off x="16338600" y="2040480"/>
            <a:ext cx="3081240" cy="1411200"/>
          </a:xfrm>
          <a:custGeom>
            <a:avLst/>
            <a:gdLst>
              <a:gd name="textAreaLeft" fmla="*/ 0 w 3081240"/>
              <a:gd name="textAreaRight" fmla="*/ 3081960 w 3081240"/>
              <a:gd name="textAreaTop" fmla="*/ 0 h 1411200"/>
              <a:gd name="textAreaBottom" fmla="*/ 1411920 h 1411200"/>
            </a:gdLst>
            <a:ahLst/>
            <a:rect l="textAreaLeft" t="textAreaTop" r="textAreaRight" b="textAreaBottom"/>
            <a:pathLst>
              <a:path w="3081956" h="1412096">
                <a:moveTo>
                  <a:pt x="0" y="0"/>
                </a:moveTo>
                <a:lnTo>
                  <a:pt x="3081955" y="0"/>
                </a:lnTo>
                <a:lnTo>
                  <a:pt x="3081955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Freeform 10"/>
          <p:cNvSpPr/>
          <p:nvPr/>
        </p:nvSpPr>
        <p:spPr>
          <a:xfrm rot="530400">
            <a:off x="1188720" y="87408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Freeform 11"/>
          <p:cNvSpPr/>
          <p:nvPr/>
        </p:nvSpPr>
        <p:spPr>
          <a:xfrm rot="530400">
            <a:off x="13921920" y="687096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Freeform 12"/>
          <p:cNvSpPr/>
          <p:nvPr/>
        </p:nvSpPr>
        <p:spPr>
          <a:xfrm rot="530400">
            <a:off x="4029840" y="803916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bb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2"/>
          <p:cNvSpPr/>
          <p:nvPr/>
        </p:nvSpPr>
        <p:spPr>
          <a:xfrm>
            <a:off x="1713240" y="576360"/>
            <a:ext cx="14860440" cy="9133560"/>
          </a:xfrm>
          <a:custGeom>
            <a:avLst/>
            <a:gdLst>
              <a:gd name="textAreaLeft" fmla="*/ 0 w 14860440"/>
              <a:gd name="textAreaRight" fmla="*/ 14861160 w 14860440"/>
              <a:gd name="textAreaTop" fmla="*/ 0 h 9133560"/>
              <a:gd name="textAreaBottom" fmla="*/ 9134280 h 9133560"/>
            </a:gdLst>
            <a:ahLst/>
            <a:rect l="textAreaLeft" t="textAreaTop" r="textAreaRight" b="textAreaBottom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1" name="Group 3"/>
          <p:cNvGrpSpPr/>
          <p:nvPr/>
        </p:nvGrpSpPr>
        <p:grpSpPr>
          <a:xfrm>
            <a:off x="3640320" y="3035160"/>
            <a:ext cx="11006280" cy="4425840"/>
            <a:chOff x="3640320" y="3035160"/>
            <a:chExt cx="11006280" cy="4425840"/>
          </a:xfrm>
        </p:grpSpPr>
        <p:sp>
          <p:nvSpPr>
            <p:cNvPr id="152" name="TextBox 4"/>
            <p:cNvSpPr/>
            <p:nvPr/>
          </p:nvSpPr>
          <p:spPr>
            <a:xfrm>
              <a:off x="4520160" y="6897960"/>
              <a:ext cx="9247320" cy="5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759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53" name="TextBox 5"/>
            <p:cNvSpPr/>
            <p:nvPr/>
          </p:nvSpPr>
          <p:spPr>
            <a:xfrm>
              <a:off x="3640320" y="3035160"/>
              <a:ext cx="11006280" cy="242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6361"/>
                </a:lnSpc>
              </a:pPr>
              <a:r>
                <a:rPr b="0" lang="en-US" sz="530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OLASI SONUÇLARI GÖZDEN GEÇİR</a:t>
              </a:r>
              <a:endParaRPr b="0" lang="tr-TR" sz="53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 defTabSz="914400">
                <a:lnSpc>
                  <a:spcPts val="6361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 defTabSz="914400">
                <a:lnSpc>
                  <a:spcPts val="6361"/>
                </a:lnSpc>
              </a:pPr>
              <a:r>
                <a:rPr b="0" lang="en-US" sz="530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HİSSET</a:t>
              </a:r>
              <a:endParaRPr b="0" lang="tr-TR" sz="53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54" name="Freeform 6"/>
          <p:cNvSpPr/>
          <p:nvPr/>
        </p:nvSpPr>
        <p:spPr>
          <a:xfrm rot="505800">
            <a:off x="1231920" y="842400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79"/>
                </a:lnTo>
                <a:lnTo>
                  <a:pt x="0" y="54267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Freeform 7"/>
          <p:cNvSpPr/>
          <p:nvPr/>
        </p:nvSpPr>
        <p:spPr>
          <a:xfrm>
            <a:off x="16758720" y="2482560"/>
            <a:ext cx="779760" cy="851040"/>
          </a:xfrm>
          <a:custGeom>
            <a:avLst/>
            <a:gdLst>
              <a:gd name="textAreaLeft" fmla="*/ 0 w 779760"/>
              <a:gd name="textAreaRight" fmla="*/ 780480 w 779760"/>
              <a:gd name="textAreaTop" fmla="*/ 0 h 851040"/>
              <a:gd name="textAreaBottom" fmla="*/ 851760 h 851040"/>
            </a:gdLst>
            <a:ahLst/>
            <a:rect l="textAreaLeft" t="textAreaTop" r="textAreaRight" b="textAreaBottom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Freeform 8"/>
          <p:cNvSpPr/>
          <p:nvPr/>
        </p:nvSpPr>
        <p:spPr>
          <a:xfrm rot="530400">
            <a:off x="689760" y="569304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Freeform 9"/>
          <p:cNvSpPr/>
          <p:nvPr/>
        </p:nvSpPr>
        <p:spPr>
          <a:xfrm>
            <a:off x="1323360" y="1631160"/>
            <a:ext cx="779760" cy="851040"/>
          </a:xfrm>
          <a:custGeom>
            <a:avLst/>
            <a:gdLst>
              <a:gd name="textAreaLeft" fmla="*/ 0 w 779760"/>
              <a:gd name="textAreaRight" fmla="*/ 780480 w 779760"/>
              <a:gd name="textAreaTop" fmla="*/ 0 h 851040"/>
              <a:gd name="textAreaBottom" fmla="*/ 851760 h 851040"/>
            </a:gdLst>
            <a:ahLst/>
            <a:rect l="textAreaLeft" t="textAreaTop" r="textAreaRight" b="textAreaBottom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2"/>
                </a:lnTo>
                <a:lnTo>
                  <a:pt x="0" y="8516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Freeform 10"/>
          <p:cNvSpPr/>
          <p:nvPr/>
        </p:nvSpPr>
        <p:spPr>
          <a:xfrm>
            <a:off x="15794280" y="8357040"/>
            <a:ext cx="779760" cy="851040"/>
          </a:xfrm>
          <a:custGeom>
            <a:avLst/>
            <a:gdLst>
              <a:gd name="textAreaLeft" fmla="*/ 0 w 779760"/>
              <a:gd name="textAreaRight" fmla="*/ 780480 w 779760"/>
              <a:gd name="textAreaTop" fmla="*/ 0 h 851040"/>
              <a:gd name="textAreaBottom" fmla="*/ 851760 h 851040"/>
            </a:gdLst>
            <a:ahLst/>
            <a:rect l="textAreaLeft" t="textAreaTop" r="textAreaRight" b="textAreaBottom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Freeform 11"/>
          <p:cNvSpPr/>
          <p:nvPr/>
        </p:nvSpPr>
        <p:spPr>
          <a:xfrm rot="505800">
            <a:off x="15312600" y="101988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Freeform 12"/>
          <p:cNvSpPr/>
          <p:nvPr/>
        </p:nvSpPr>
        <p:spPr>
          <a:xfrm rot="505800">
            <a:off x="17573760" y="622692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Freeform 13"/>
          <p:cNvSpPr/>
          <p:nvPr/>
        </p:nvSpPr>
        <p:spPr>
          <a:xfrm rot="505800">
            <a:off x="5166360" y="-3384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Freeform 14"/>
          <p:cNvSpPr/>
          <p:nvPr/>
        </p:nvSpPr>
        <p:spPr>
          <a:xfrm rot="530400">
            <a:off x="7425000" y="975744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Freeform 15"/>
          <p:cNvSpPr/>
          <p:nvPr/>
        </p:nvSpPr>
        <p:spPr>
          <a:xfrm rot="530400">
            <a:off x="10380960" y="-32004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Freeform 16"/>
          <p:cNvSpPr/>
          <p:nvPr/>
        </p:nvSpPr>
        <p:spPr>
          <a:xfrm>
            <a:off x="10339200" y="9710640"/>
            <a:ext cx="779760" cy="851040"/>
          </a:xfrm>
          <a:custGeom>
            <a:avLst/>
            <a:gdLst>
              <a:gd name="textAreaLeft" fmla="*/ 0 w 779760"/>
              <a:gd name="textAreaRight" fmla="*/ 780480 w 779760"/>
              <a:gd name="textAreaTop" fmla="*/ 0 h 851040"/>
              <a:gd name="textAreaBottom" fmla="*/ 851760 h 851040"/>
            </a:gdLst>
            <a:ahLst/>
            <a:rect l="textAreaLeft" t="textAreaTop" r="textAreaRight" b="textAreaBottom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Freeform 17"/>
          <p:cNvSpPr/>
          <p:nvPr/>
        </p:nvSpPr>
        <p:spPr>
          <a:xfrm rot="530400">
            <a:off x="-109080" y="623160"/>
            <a:ext cx="676080" cy="849240"/>
          </a:xfrm>
          <a:custGeom>
            <a:avLst/>
            <a:gdLst>
              <a:gd name="textAreaLeft" fmla="*/ 0 w 676080"/>
              <a:gd name="textAreaRight" fmla="*/ 676800 w 676080"/>
              <a:gd name="textAreaTop" fmla="*/ 0 h 849240"/>
              <a:gd name="textAreaBottom" fmla="*/ 849960 h 849240"/>
            </a:gdLst>
            <a:ahLst/>
            <a:rect l="textAreaLeft" t="textAreaTop" r="textAreaRight" b="textAreaBottom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dd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2"/>
          <p:cNvSpPr/>
          <p:nvPr/>
        </p:nvSpPr>
        <p:spPr>
          <a:xfrm>
            <a:off x="9389520" y="5752800"/>
            <a:ext cx="9621720" cy="8091720"/>
          </a:xfrm>
          <a:custGeom>
            <a:avLst/>
            <a:gdLst>
              <a:gd name="textAreaLeft" fmla="*/ 0 w 9621720"/>
              <a:gd name="textAreaRight" fmla="*/ 9622440 w 9621720"/>
              <a:gd name="textAreaTop" fmla="*/ 0 h 8091720"/>
              <a:gd name="textAreaBottom" fmla="*/ 8092440 h 8091720"/>
            </a:gdLst>
            <a:ahLst/>
            <a:rect l="textAreaLeft" t="textAreaTop" r="textAreaRight" b="textAreaBottom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Freeform 3"/>
          <p:cNvSpPr/>
          <p:nvPr/>
        </p:nvSpPr>
        <p:spPr>
          <a:xfrm rot="505800">
            <a:off x="15729480" y="4532400"/>
            <a:ext cx="961920" cy="541800"/>
          </a:xfrm>
          <a:custGeom>
            <a:avLst/>
            <a:gdLst>
              <a:gd name="textAreaLeft" fmla="*/ 0 w 961920"/>
              <a:gd name="textAreaRight" fmla="*/ 962640 w 961920"/>
              <a:gd name="textAreaTop" fmla="*/ 0 h 541800"/>
              <a:gd name="textAreaBottom" fmla="*/ 542520 h 541800"/>
            </a:gdLst>
            <a:ahLst/>
            <a:rect l="textAreaLeft" t="textAreaTop" r="textAreaRight" b="textAreaBottom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79"/>
                </a:lnTo>
                <a:lnTo>
                  <a:pt x="0" y="54267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68" name="Group 4"/>
          <p:cNvGrpSpPr/>
          <p:nvPr/>
        </p:nvGrpSpPr>
        <p:grpSpPr>
          <a:xfrm>
            <a:off x="1198080" y="1733760"/>
            <a:ext cx="13436280" cy="7372440"/>
            <a:chOff x="1198080" y="1733760"/>
            <a:chExt cx="13436280" cy="7372440"/>
          </a:xfrm>
        </p:grpSpPr>
        <p:sp>
          <p:nvSpPr>
            <p:cNvPr id="169" name="TextBox 5"/>
            <p:cNvSpPr/>
            <p:nvPr/>
          </p:nvSpPr>
          <p:spPr>
            <a:xfrm>
              <a:off x="1198080" y="8543160"/>
              <a:ext cx="13436280" cy="56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759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170" name="TextBox 6"/>
            <p:cNvSpPr/>
            <p:nvPr/>
          </p:nvSpPr>
          <p:spPr>
            <a:xfrm>
              <a:off x="1198080" y="1733760"/>
              <a:ext cx="13436280" cy="603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9510"/>
                </a:lnSpc>
              </a:pPr>
              <a:r>
                <a:rPr b="0" lang="en-US" sz="793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HANGİSİNİYAPARSAN  SENİN İÇİN DAHA İYİ OLABİLİR?</a:t>
              </a:r>
              <a:endParaRPr b="0" lang="tr-TR" sz="793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 defTabSz="914400">
                <a:lnSpc>
                  <a:spcPts val="9510"/>
                </a:lnSpc>
              </a:pPr>
              <a:endParaRPr b="0" lang="tr-TR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 defTabSz="914400">
                <a:lnSpc>
                  <a:spcPts val="9510"/>
                </a:lnSpc>
              </a:pPr>
              <a:r>
                <a:rPr b="0" lang="en-US" sz="7930" strike="noStrike" u="none">
                  <a:solidFill>
                    <a:srgbClr val="494949"/>
                  </a:solidFill>
                  <a:uFillTx/>
                  <a:latin typeface="Gloria Hallelujah"/>
                  <a:ea typeface="Gloria Hallelujah"/>
                </a:rPr>
                <a:t>YAP- YAŞA</a:t>
              </a:r>
              <a:endParaRPr b="0" lang="tr-TR" sz="793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71" name="Freeform 7"/>
          <p:cNvSpPr/>
          <p:nvPr/>
        </p:nvSpPr>
        <p:spPr>
          <a:xfrm>
            <a:off x="11119680" y="1454040"/>
            <a:ext cx="779760" cy="851040"/>
          </a:xfrm>
          <a:custGeom>
            <a:avLst/>
            <a:gdLst>
              <a:gd name="textAreaLeft" fmla="*/ 0 w 779760"/>
              <a:gd name="textAreaRight" fmla="*/ 780480 w 779760"/>
              <a:gd name="textAreaTop" fmla="*/ 0 h 851040"/>
              <a:gd name="textAreaBottom" fmla="*/ 851760 h 851040"/>
            </a:gdLst>
            <a:ahLst/>
            <a:rect l="textAreaLeft" t="textAreaTop" r="textAreaRight" b="textAreaBottom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LibreOffice/24.8.4.2$Linux_X86_64 LibreOffice_project/bb3cfa12c7b1bf994ecc5649a80400d06cd71002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DAGbZmbFHUw</dc:identifier>
  <dc:language>tr-TR</dc:language>
  <cp:lastModifiedBy/>
  <dcterms:modified xsi:type="dcterms:W3CDTF">2011-08-01T06:04:30Z</dcterms:modified>
  <cp:revision>1</cp:revision>
  <dc:subject/>
  <dc:title>Renkli Soyut Desen ve Şekiller En İyi Arkadaşlar Tebrikler Eğlenceli Sunum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