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17.xml" ContentType="application/vnd.openxmlformats-officedocument.presentationml.slideMaster+xml"/>
  <Override PartName="/ppt/slideMasters/slideMaster5.xml" ContentType="application/vnd.openxmlformats-officedocument.presentationml.slideMaster+xml"/>
  <Override PartName="/ppt/slideMasters/slideMaster16.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3.xml" ContentType="application/vnd.openxmlformats-officedocument.presentationml.slideMaster+xml"/>
  <Override PartName="/ppt/slideMasters/_rels/slideMaster6.xml.rels" ContentType="application/vnd.openxmlformats-package.relationships+xml"/>
  <Override PartName="/ppt/slideMasters/_rels/slideMaster17.xml.rels" ContentType="application/vnd.openxmlformats-package.relationships+xml"/>
  <Override PartName="/ppt/slideMasters/_rels/slideMaster5.xml.rels" ContentType="application/vnd.openxmlformats-package.relationships+xml"/>
  <Override PartName="/ppt/slideMasters/_rels/slideMaster16.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4.xml.rels" ContentType="application/vnd.openxmlformats-package.relationships+xml"/>
  <Override PartName="/ppt/slideMasters/_rels/slideMaster15.xml.rels" ContentType="application/vnd.openxmlformats-package.relationships+xml"/>
  <Override PartName="/ppt/slideMasters/_rels/slideMaster8.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_rels/slideMaster7.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slideMaster14.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presProps.xml" ContentType="application/vnd.openxmlformats-officedocument.presentationml.presProps+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6.xml" ContentType="application/vnd.openxmlformats-officedocument.theme+xml"/>
  <Override PartName="/ppt/theme/theme15.xml" ContentType="application/vnd.openxmlformats-officedocument.theme+xml"/>
  <Override PartName="/ppt/theme/theme5.xml" ContentType="application/vnd.openxmlformats-officedocument.theme+xml"/>
  <Override PartName="/ppt/theme/theme14.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_rels/slideLayout3.xml.rels" ContentType="application/vnd.openxmlformats-package.relationships+xml"/>
  <Override PartName="/ppt/slideLayouts/_rels/slideLayout2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xml.rels" ContentType="application/vnd.openxmlformats-package.relationships+xml"/>
  <Override PartName="/ppt/slideLayouts/_rels/slideLayout21.xml.rels" ContentType="application/vnd.openxmlformats-package.relationships+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_rels/presentation.xml.rels" ContentType="application/vnd.openxmlformats-package.relationships+xml"/>
  <Override PartName="/ppt/media/image29.png" ContentType="image/png"/>
  <Override PartName="/ppt/media/image16.svg" ContentType="image/svg"/>
  <Override PartName="/ppt/media/image28.png" ContentType="image/png"/>
  <Override PartName="/ppt/media/image20.png" ContentType="image/png"/>
  <Override PartName="/ppt/media/image9.png" ContentType="image/png"/>
  <Override PartName="/ppt/media/image6.svg" ContentType="image/svg"/>
  <Override PartName="/ppt/media/image13.png" ContentType="image/png"/>
  <Override PartName="/ppt/media/image8.svg" ContentType="image/svg"/>
  <Override PartName="/ppt/media/image5.png" ContentType="image/png"/>
  <Override PartName="/ppt/media/image30.svg" ContentType="image/svg"/>
  <Override PartName="/ppt/media/image17.png" ContentType="image/png"/>
  <Override PartName="/ppt/media/image3.png" ContentType="image/png"/>
  <Override PartName="/ppt/media/image31.png" ContentType="image/png"/>
  <Override PartName="/ppt/media/image4.svg" ContentType="image/svg"/>
  <Override PartName="/ppt/media/image7.png" ContentType="image/png"/>
  <Override PartName="/ppt/media/image11.png" ContentType="image/png"/>
  <Override PartName="/ppt/media/image32.svg" ContentType="image/svg"/>
  <Override PartName="/ppt/media/image19.png" ContentType="image/png"/>
  <Override PartName="/ppt/media/image21.png" ContentType="image/png"/>
  <Override PartName="/ppt/media/image2.svg" ContentType="image/svg"/>
  <Override PartName="/ppt/media/image1.png" ContentType="image/png"/>
  <Override PartName="/ppt/media/image15.png" ContentType="image/png"/>
  <Override PartName="/ppt/media/image18.svg" ContentType="image/svg"/>
  <Override PartName="/ppt/media/image22.png" ContentType="image/png"/>
  <Override PartName="/ppt/media/image10.svg" ContentType="image/svg"/>
  <Override PartName="/ppt/media/image23.png" ContentType="image/png"/>
  <Override PartName="/ppt/media/image24.png" ContentType="image/png"/>
  <Override PartName="/ppt/media/image12.svg" ContentType="image/svg"/>
  <Override PartName="/ppt/media/image25.png" ContentType="image/png"/>
  <Override PartName="/ppt/media/image26.png" ContentType="image/png"/>
  <Override PartName="/ppt/media/image14.svg" ContentType="image/svg"/>
  <Override PartName="/ppt/media/image2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84" r:id="rId17"/>
    <p:sldMasterId id="2147483686" r:id="rId18"/>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Lst>
  <p:sldSz cx="18288000" cy="10287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 Target="slides/slide1.xml"/><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5"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tr-TR" sz="3200" strike="noStrike" u="none">
              <a:solidFill>
                <a:srgbClr val="000000"/>
              </a:solidFill>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D0C8542-ECAF-4C6F-9A33-73B4ED15F034}" type="slidenum">
              <a:t>&lt;#&gt;</a:t>
            </a:fld>
          </a:p>
        </p:txBody>
      </p:sp>
      <p:sp>
        <p:nvSpPr>
          <p:cNvPr id="6" name="PlaceHolder 5"/>
          <p:cNvSpPr>
            <a:spLocks noGrp="1"/>
          </p:cNvSpPr>
          <p:nvPr>
            <p:ph type="dt" idx="3"/>
          </p:nvPr>
        </p:nvSpPr>
        <p:spPr/>
        <p:txBody>
          <a:bodyPr/>
          <a:p>
            <a:r>
              <a:rPr lang="tr-T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Varsayılan">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51"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52"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5" name="PlaceHolder 4"/>
          <p:cNvSpPr>
            <a:spLocks noGrp="1"/>
          </p:cNvSpPr>
          <p:nvPr>
            <p:ph type="ftr" idx="28"/>
          </p:nvPr>
        </p:nvSpPr>
        <p:spPr/>
        <p:txBody>
          <a:bodyPr/>
          <a:p>
            <a:r>
              <a:t>Footer</a:t>
            </a:r>
          </a:p>
        </p:txBody>
      </p:sp>
      <p:sp>
        <p:nvSpPr>
          <p:cNvPr id="6" name="PlaceHolder 5"/>
          <p:cNvSpPr>
            <a:spLocks noGrp="1"/>
          </p:cNvSpPr>
          <p:nvPr>
            <p:ph type="sldNum" idx="29"/>
          </p:nvPr>
        </p:nvSpPr>
        <p:spPr/>
        <p:txBody>
          <a:bodyPr/>
          <a:p>
            <a:fld id="{7E93F4FC-CF29-4541-8E18-7266842BABC8}" type="slidenum">
              <a:t>&lt;#&gt;</a:t>
            </a:fld>
          </a:p>
        </p:txBody>
      </p:sp>
      <p:sp>
        <p:nvSpPr>
          <p:cNvPr id="7" name="PlaceHolder 6"/>
          <p:cNvSpPr>
            <a:spLocks noGrp="1"/>
          </p:cNvSpPr>
          <p:nvPr>
            <p:ph type="dt" idx="30"/>
          </p:nvPr>
        </p:nvSpPr>
        <p:spPr/>
        <p:txBody>
          <a:bodyPr/>
          <a:p>
            <a:r>
              <a:rPr lang="tr-T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Varsayılan 1">
    <p:spTree>
      <p:nvGrpSpPr>
        <p:cNvPr id="1" name=""/>
        <p:cNvGrpSpPr/>
        <p:nvPr/>
      </p:nvGrpSpPr>
      <p:grpSpPr>
        <a:xfrm>
          <a:off x="0" y="0"/>
          <a:ext cx="0" cy="0"/>
          <a:chOff x="0" y="0"/>
          <a:chExt cx="0" cy="0"/>
        </a:xfrm>
      </p:grpSpPr>
      <p:sp>
        <p:nvSpPr>
          <p:cNvPr id="5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59"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4" name="PlaceHolder 3"/>
          <p:cNvSpPr>
            <a:spLocks noGrp="1"/>
          </p:cNvSpPr>
          <p:nvPr>
            <p:ph type="ftr" idx="31"/>
          </p:nvPr>
        </p:nvSpPr>
        <p:spPr/>
        <p:txBody>
          <a:bodyPr/>
          <a:p>
            <a:r>
              <a:t>Footer</a:t>
            </a:r>
          </a:p>
        </p:txBody>
      </p:sp>
      <p:sp>
        <p:nvSpPr>
          <p:cNvPr id="5" name="PlaceHolder 4"/>
          <p:cNvSpPr>
            <a:spLocks noGrp="1"/>
          </p:cNvSpPr>
          <p:nvPr>
            <p:ph type="sldNum" idx="32"/>
          </p:nvPr>
        </p:nvSpPr>
        <p:spPr/>
        <p:txBody>
          <a:bodyPr/>
          <a:p>
            <a:fld id="{8F72AC6A-446D-4C09-AEED-FCED271A2B68}" type="slidenum">
              <a:t>&lt;#&gt;</a:t>
            </a:fld>
          </a:p>
        </p:txBody>
      </p:sp>
      <p:sp>
        <p:nvSpPr>
          <p:cNvPr id="6" name="PlaceHolder 5"/>
          <p:cNvSpPr>
            <a:spLocks noGrp="1"/>
          </p:cNvSpPr>
          <p:nvPr>
            <p:ph type="dt" idx="33"/>
          </p:nvPr>
        </p:nvSpPr>
        <p:spPr/>
        <p:txBody>
          <a:bodyPr/>
          <a:p>
            <a:r>
              <a:rPr lang="tr-T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arsayılan 2">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C1D13137-FA1D-4DCC-8607-49FA0544A5F9}" type="slidenum">
              <a:t>&lt;#&gt;</a:t>
            </a:fld>
          </a:p>
        </p:txBody>
      </p:sp>
      <p:sp>
        <p:nvSpPr>
          <p:cNvPr id="4" name="PlaceHolder 3"/>
          <p:cNvSpPr>
            <a:spLocks noGrp="1"/>
          </p:cNvSpPr>
          <p:nvPr>
            <p:ph type="dt" idx="36"/>
          </p:nvPr>
        </p:nvSpPr>
        <p:spPr/>
        <p:txBody>
          <a:bodyPr/>
          <a:p>
            <a:r>
              <a:rPr lang="tr-T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Varsayılan 3">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A52FBA65-E19A-4F65-AB09-D7F74468C5E3}" type="slidenum">
              <a:t>&lt;#&gt;</a:t>
            </a:fld>
          </a:p>
        </p:txBody>
      </p:sp>
      <p:sp>
        <p:nvSpPr>
          <p:cNvPr id="4" name="PlaceHolder 3"/>
          <p:cNvSpPr>
            <a:spLocks noGrp="1"/>
          </p:cNvSpPr>
          <p:nvPr>
            <p:ph type="dt" idx="39"/>
          </p:nvPr>
        </p:nvSpPr>
        <p:spPr/>
        <p:txBody>
          <a:bodyPr/>
          <a:p>
            <a:r>
              <a:rPr lang="tr-T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arsayılan 4">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7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tr-TR" sz="3200" strike="noStrike" u="none">
              <a:solidFill>
                <a:srgbClr val="000000"/>
              </a:solidFill>
              <a:uFillTx/>
              <a:latin typeface="Arial"/>
            </a:endParaRPr>
          </a:p>
        </p:txBody>
      </p:sp>
      <p:sp>
        <p:nvSpPr>
          <p:cNvPr id="4" name="PlaceHolder 3"/>
          <p:cNvSpPr>
            <a:spLocks noGrp="1"/>
          </p:cNvSpPr>
          <p:nvPr>
            <p:ph type="ftr" idx="40"/>
          </p:nvPr>
        </p:nvSpPr>
        <p:spPr/>
        <p:txBody>
          <a:bodyPr/>
          <a:p>
            <a:r>
              <a:t>Footer</a:t>
            </a:r>
          </a:p>
        </p:txBody>
      </p:sp>
      <p:sp>
        <p:nvSpPr>
          <p:cNvPr id="5" name="PlaceHolder 4"/>
          <p:cNvSpPr>
            <a:spLocks noGrp="1"/>
          </p:cNvSpPr>
          <p:nvPr>
            <p:ph type="sldNum" idx="41"/>
          </p:nvPr>
        </p:nvSpPr>
        <p:spPr/>
        <p:txBody>
          <a:bodyPr/>
          <a:p>
            <a:fld id="{AD763B4B-A14B-4277-B5D1-B82FA72A3937}" type="slidenum">
              <a:t>&lt;#&gt;</a:t>
            </a:fld>
          </a:p>
        </p:txBody>
      </p:sp>
      <p:sp>
        <p:nvSpPr>
          <p:cNvPr id="6" name="PlaceHolder 5"/>
          <p:cNvSpPr>
            <a:spLocks noGrp="1"/>
          </p:cNvSpPr>
          <p:nvPr>
            <p:ph type="dt" idx="42"/>
          </p:nvPr>
        </p:nvSpPr>
        <p:spPr/>
        <p:txBody>
          <a:bodyPr/>
          <a:p>
            <a:r>
              <a:rPr lang="tr-T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Varsayılan 5">
    <p:spTree>
      <p:nvGrpSpPr>
        <p:cNvPr id="1" name=""/>
        <p:cNvGrpSpPr/>
        <p:nvPr/>
      </p:nvGrpSpPr>
      <p:grpSpPr>
        <a:xfrm>
          <a:off x="0" y="0"/>
          <a:ext cx="0" cy="0"/>
          <a:chOff x="0" y="0"/>
          <a:chExt cx="0" cy="0"/>
        </a:xfrm>
      </p:grpSpPr>
      <p:sp>
        <p:nvSpPr>
          <p:cNvPr id="7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3" name="PlaceHolder 2"/>
          <p:cNvSpPr>
            <a:spLocks noGrp="1"/>
          </p:cNvSpPr>
          <p:nvPr>
            <p:ph type="ftr" idx="43"/>
          </p:nvPr>
        </p:nvSpPr>
        <p:spPr/>
        <p:txBody>
          <a:bodyPr/>
          <a:p>
            <a:r>
              <a:t>Footer</a:t>
            </a:r>
          </a:p>
        </p:txBody>
      </p:sp>
      <p:sp>
        <p:nvSpPr>
          <p:cNvPr id="4" name="PlaceHolder 3"/>
          <p:cNvSpPr>
            <a:spLocks noGrp="1"/>
          </p:cNvSpPr>
          <p:nvPr>
            <p:ph type="sldNum" idx="44"/>
          </p:nvPr>
        </p:nvSpPr>
        <p:spPr/>
        <p:txBody>
          <a:bodyPr/>
          <a:p>
            <a:fld id="{6119C1BB-485B-4E6D-80B9-E4E0234DAA8A}" type="slidenum">
              <a:t>&lt;#&gt;</a:t>
            </a:fld>
          </a:p>
        </p:txBody>
      </p:sp>
      <p:sp>
        <p:nvSpPr>
          <p:cNvPr id="5" name="PlaceHolder 4"/>
          <p:cNvSpPr>
            <a:spLocks noGrp="1"/>
          </p:cNvSpPr>
          <p:nvPr>
            <p:ph type="dt" idx="45"/>
          </p:nvPr>
        </p:nvSpPr>
        <p:spPr/>
        <p:txBody>
          <a:bodyPr/>
          <a:p>
            <a:r>
              <a:rPr lang="tr-T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Varsayılan 5">
    <p:spTree>
      <p:nvGrpSpPr>
        <p:cNvPr id="1" name=""/>
        <p:cNvGrpSpPr/>
        <p:nvPr/>
      </p:nvGrpSpPr>
      <p:grpSpPr>
        <a:xfrm>
          <a:off x="0" y="0"/>
          <a:ext cx="0" cy="0"/>
          <a:chOff x="0" y="0"/>
          <a:chExt cx="0" cy="0"/>
        </a:xfrm>
      </p:grpSpPr>
      <p:sp>
        <p:nvSpPr>
          <p:cNvPr id="7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79"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80"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5" name="PlaceHolder 4"/>
          <p:cNvSpPr>
            <a:spLocks noGrp="1"/>
          </p:cNvSpPr>
          <p:nvPr>
            <p:ph type="ftr" idx="43"/>
          </p:nvPr>
        </p:nvSpPr>
        <p:spPr/>
        <p:txBody>
          <a:bodyPr/>
          <a:p>
            <a:r>
              <a:t>Footer</a:t>
            </a:r>
          </a:p>
        </p:txBody>
      </p:sp>
      <p:sp>
        <p:nvSpPr>
          <p:cNvPr id="6" name="PlaceHolder 5"/>
          <p:cNvSpPr>
            <a:spLocks noGrp="1"/>
          </p:cNvSpPr>
          <p:nvPr>
            <p:ph type="sldNum" idx="44"/>
          </p:nvPr>
        </p:nvSpPr>
        <p:spPr/>
        <p:txBody>
          <a:bodyPr/>
          <a:p>
            <a:fld id="{DBE0BAB4-DECD-46EC-A203-9D0AAA089BC3}" type="slidenum">
              <a:t>&lt;#&gt;</a:t>
            </a:fld>
          </a:p>
        </p:txBody>
      </p:sp>
      <p:sp>
        <p:nvSpPr>
          <p:cNvPr id="7" name="PlaceHolder 6"/>
          <p:cNvSpPr>
            <a:spLocks noGrp="1"/>
          </p:cNvSpPr>
          <p:nvPr>
            <p:ph type="dt" idx="45"/>
          </p:nvPr>
        </p:nvSpPr>
        <p:spPr/>
        <p:txBody>
          <a:bodyPr/>
          <a:p>
            <a:r>
              <a:rPr lang="tr-T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Varsayılan 5">
    <p:spTree>
      <p:nvGrpSpPr>
        <p:cNvPr id="1" name=""/>
        <p:cNvGrpSpPr/>
        <p:nvPr/>
      </p:nvGrpSpPr>
      <p:grpSpPr>
        <a:xfrm>
          <a:off x="0" y="0"/>
          <a:ext cx="0" cy="0"/>
          <a:chOff x="0" y="0"/>
          <a:chExt cx="0" cy="0"/>
        </a:xfrm>
      </p:grpSpPr>
      <p:sp>
        <p:nvSpPr>
          <p:cNvPr id="8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82"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4" name="PlaceHolder 3"/>
          <p:cNvSpPr>
            <a:spLocks noGrp="1"/>
          </p:cNvSpPr>
          <p:nvPr>
            <p:ph type="ftr" idx="43"/>
          </p:nvPr>
        </p:nvSpPr>
        <p:spPr/>
        <p:txBody>
          <a:bodyPr/>
          <a:p>
            <a:r>
              <a:t>Footer</a:t>
            </a:r>
          </a:p>
        </p:txBody>
      </p:sp>
      <p:sp>
        <p:nvSpPr>
          <p:cNvPr id="5" name="PlaceHolder 4"/>
          <p:cNvSpPr>
            <a:spLocks noGrp="1"/>
          </p:cNvSpPr>
          <p:nvPr>
            <p:ph type="sldNum" idx="44"/>
          </p:nvPr>
        </p:nvSpPr>
        <p:spPr/>
        <p:txBody>
          <a:bodyPr/>
          <a:p>
            <a:fld id="{6FAEDBDB-BA3D-49F9-9685-F8ABBD0820AA}" type="slidenum">
              <a:t>&lt;#&gt;</a:t>
            </a:fld>
          </a:p>
        </p:txBody>
      </p:sp>
      <p:sp>
        <p:nvSpPr>
          <p:cNvPr id="6" name="PlaceHolder 5"/>
          <p:cNvSpPr>
            <a:spLocks noGrp="1"/>
          </p:cNvSpPr>
          <p:nvPr>
            <p:ph type="dt" idx="45"/>
          </p:nvPr>
        </p:nvSpPr>
        <p:spPr/>
        <p:txBody>
          <a:bodyPr/>
          <a:p>
            <a:r>
              <a:rPr lang="tr-T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arsayılan 5">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C39D0B42-E2F0-41BD-9EBF-D4D9E4310C2A}" type="slidenum">
              <a:t>&lt;#&gt;</a:t>
            </a:fld>
          </a:p>
        </p:txBody>
      </p:sp>
      <p:sp>
        <p:nvSpPr>
          <p:cNvPr id="4" name="PlaceHolder 3"/>
          <p:cNvSpPr>
            <a:spLocks noGrp="1"/>
          </p:cNvSpPr>
          <p:nvPr>
            <p:ph type="dt" idx="45"/>
          </p:nvPr>
        </p:nvSpPr>
        <p:spPr/>
        <p:txBody>
          <a:bodyPr/>
          <a:p>
            <a:r>
              <a:rPr lang="tr-T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Varsayılan 5">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794A973B-E057-4216-A93C-FF51509A25B7}" type="slidenum">
              <a:t>&lt;#&gt;</a:t>
            </a:fld>
          </a:p>
        </p:txBody>
      </p:sp>
      <p:sp>
        <p:nvSpPr>
          <p:cNvPr id="4" name="PlaceHolder 3"/>
          <p:cNvSpPr>
            <a:spLocks noGrp="1"/>
          </p:cNvSpPr>
          <p:nvPr>
            <p:ph type="dt" idx="45"/>
          </p:nvPr>
        </p:nvSpPr>
        <p:spPr/>
        <p:txBody>
          <a:bodyPr/>
          <a:p>
            <a:r>
              <a:rPr lang="tr-T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9644E739-43DA-48E3-9511-49307179D74E}" type="slidenum">
              <a:t>&lt;#&gt;</a:t>
            </a:fld>
          </a:p>
        </p:txBody>
      </p:sp>
      <p:sp>
        <p:nvSpPr>
          <p:cNvPr id="4" name="PlaceHolder 3"/>
          <p:cNvSpPr>
            <a:spLocks noGrp="1"/>
          </p:cNvSpPr>
          <p:nvPr>
            <p:ph type="dt" idx="6"/>
          </p:nvPr>
        </p:nvSpPr>
        <p:spPr/>
        <p:txBody>
          <a:bodyPr/>
          <a:p>
            <a:r>
              <a:rPr lang="tr-T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arsayılan 5">
    <p:spTree>
      <p:nvGrpSpPr>
        <p:cNvPr id="1" name=""/>
        <p:cNvGrpSpPr/>
        <p:nvPr/>
      </p:nvGrpSpPr>
      <p:grpSpPr>
        <a:xfrm>
          <a:off x="0" y="0"/>
          <a:ext cx="0" cy="0"/>
          <a:chOff x="0" y="0"/>
          <a:chExt cx="0" cy="0"/>
        </a:xfrm>
      </p:grpSpPr>
      <p:sp>
        <p:nvSpPr>
          <p:cNvPr id="8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84"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indent="0" algn="ctr">
              <a:buNone/>
            </a:pPr>
            <a:endParaRPr b="0" lang="tr-TR" sz="3200" strike="noStrike" u="none">
              <a:solidFill>
                <a:srgbClr val="000000"/>
              </a:solidFill>
              <a:uFillTx/>
              <a:latin typeface="Arial"/>
            </a:endParaRPr>
          </a:p>
        </p:txBody>
      </p:sp>
      <p:sp>
        <p:nvSpPr>
          <p:cNvPr id="4" name="PlaceHolder 3"/>
          <p:cNvSpPr>
            <a:spLocks noGrp="1"/>
          </p:cNvSpPr>
          <p:nvPr>
            <p:ph type="ftr" idx="43"/>
          </p:nvPr>
        </p:nvSpPr>
        <p:spPr/>
        <p:txBody>
          <a:bodyPr/>
          <a:p>
            <a:r>
              <a:t>Footer</a:t>
            </a:r>
          </a:p>
        </p:txBody>
      </p:sp>
      <p:sp>
        <p:nvSpPr>
          <p:cNvPr id="5" name="PlaceHolder 4"/>
          <p:cNvSpPr>
            <a:spLocks noGrp="1"/>
          </p:cNvSpPr>
          <p:nvPr>
            <p:ph type="sldNum" idx="44"/>
          </p:nvPr>
        </p:nvSpPr>
        <p:spPr/>
        <p:txBody>
          <a:bodyPr/>
          <a:p>
            <a:fld id="{17104B4D-55E8-4F07-894F-46FD9934F620}" type="slidenum">
              <a:t>&lt;#&gt;</a:t>
            </a:fld>
          </a:p>
        </p:txBody>
      </p:sp>
      <p:sp>
        <p:nvSpPr>
          <p:cNvPr id="6" name="PlaceHolder 5"/>
          <p:cNvSpPr>
            <a:spLocks noGrp="1"/>
          </p:cNvSpPr>
          <p:nvPr>
            <p:ph type="dt" idx="45"/>
          </p:nvPr>
        </p:nvSpPr>
        <p:spPr/>
        <p:txBody>
          <a:bodyPr/>
          <a:p>
            <a:r>
              <a:rPr lang="tr-T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arsayılan 5">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ED8984FD-7F60-4287-9A51-EA2AFA282EC7}" type="slidenum">
              <a:t>&lt;#&gt;</a:t>
            </a:fld>
          </a:p>
        </p:txBody>
      </p:sp>
      <p:sp>
        <p:nvSpPr>
          <p:cNvPr id="4" name="PlaceHolder 3"/>
          <p:cNvSpPr>
            <a:spLocks noGrp="1"/>
          </p:cNvSpPr>
          <p:nvPr>
            <p:ph type="dt" idx="45"/>
          </p:nvPr>
        </p:nvSpPr>
        <p:spPr/>
        <p:txBody>
          <a:bodyPr/>
          <a:p>
            <a:r>
              <a:rPr lang="tr-T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5A004C35-1703-4AF9-ABFD-3E938C59868E}" type="slidenum">
              <a:t>&lt;#&gt;</a:t>
            </a:fld>
          </a:p>
        </p:txBody>
      </p:sp>
      <p:sp>
        <p:nvSpPr>
          <p:cNvPr id="4" name="PlaceHolder 3"/>
          <p:cNvSpPr>
            <a:spLocks noGrp="1"/>
          </p:cNvSpPr>
          <p:nvPr>
            <p:ph type="dt" idx="48"/>
          </p:nvPr>
        </p:nvSpPr>
        <p:spPr/>
        <p:txBody>
          <a:bodyPr/>
          <a:p>
            <a:r>
              <a:rPr lang="tr-T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p>
            <a:r>
              <a:t>Footer</a:t>
            </a:r>
          </a:p>
        </p:txBody>
      </p:sp>
      <p:sp>
        <p:nvSpPr>
          <p:cNvPr id="3" name="PlaceHolder 2"/>
          <p:cNvSpPr>
            <a:spLocks noGrp="1"/>
          </p:cNvSpPr>
          <p:nvPr>
            <p:ph type="sldNum" idx="50"/>
          </p:nvPr>
        </p:nvSpPr>
        <p:spPr/>
        <p:txBody>
          <a:bodyPr/>
          <a:p>
            <a:fld id="{7FB70CA1-3211-47BC-B0FA-00E28F67F91D}" type="slidenum">
              <a:t>&lt;#&gt;</a:t>
            </a:fld>
          </a:p>
        </p:txBody>
      </p:sp>
      <p:sp>
        <p:nvSpPr>
          <p:cNvPr id="4" name="PlaceHolder 3"/>
          <p:cNvSpPr>
            <a:spLocks noGrp="1"/>
          </p:cNvSpPr>
          <p:nvPr>
            <p:ph type="dt" idx="51"/>
          </p:nvPr>
        </p:nvSpPr>
        <p:spPr/>
        <p:txBody>
          <a:bodyPr/>
          <a:p>
            <a:r>
              <a:rPr lang="tr-T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C1DEF41-04ED-4E70-9A7F-BDB3EE44387A}" type="slidenum">
              <a:t>&lt;#&gt;</a:t>
            </a:fld>
          </a:p>
        </p:txBody>
      </p:sp>
      <p:sp>
        <p:nvSpPr>
          <p:cNvPr id="4" name="PlaceHolder 3"/>
          <p:cNvSpPr>
            <a:spLocks noGrp="1"/>
          </p:cNvSpPr>
          <p:nvPr>
            <p:ph type="dt" idx="9"/>
          </p:nvPr>
        </p:nvSpPr>
        <p:spPr/>
        <p:txBody>
          <a:bodyPr/>
          <a:p>
            <a:r>
              <a:rPr lang="tr-T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18"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C8577F32-637B-42F0-9E32-0D8BEF704F78}" type="slidenum">
              <a:t>&lt;#&gt;</a:t>
            </a:fld>
          </a:p>
        </p:txBody>
      </p:sp>
      <p:sp>
        <p:nvSpPr>
          <p:cNvPr id="6" name="PlaceHolder 5"/>
          <p:cNvSpPr>
            <a:spLocks noGrp="1"/>
          </p:cNvSpPr>
          <p:nvPr>
            <p:ph type="dt" idx="12"/>
          </p:nvPr>
        </p:nvSpPr>
        <p:spPr/>
        <p:txBody>
          <a:bodyPr/>
          <a:p>
            <a:r>
              <a:rPr lang="tr-T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B5336B77-BBFD-45E3-A0C5-839E36F3E8F9}" type="slidenum">
              <a:t>&lt;#&gt;</a:t>
            </a:fld>
          </a:p>
        </p:txBody>
      </p:sp>
      <p:sp>
        <p:nvSpPr>
          <p:cNvPr id="4" name="PlaceHolder 3"/>
          <p:cNvSpPr>
            <a:spLocks noGrp="1"/>
          </p:cNvSpPr>
          <p:nvPr>
            <p:ph type="dt" idx="15"/>
          </p:nvPr>
        </p:nvSpPr>
        <p:spPr/>
        <p:txBody>
          <a:bodyPr/>
          <a:p>
            <a:r>
              <a:rPr lang="tr-T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29"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30"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pPr indent="0">
              <a:spcBef>
                <a:spcPts val="1417"/>
              </a:spcBef>
              <a:buNone/>
            </a:pPr>
            <a:endParaRPr b="0" lang="tr-TR" sz="3200" strike="noStrike" u="none">
              <a:solidFill>
                <a:srgbClr val="000000"/>
              </a:solidFill>
              <a:uFillTx/>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E51BA59D-22AF-4514-B7D8-D7DB38BED5F1}" type="slidenum">
              <a:t>&lt;#&gt;</a:t>
            </a:fld>
          </a:p>
        </p:txBody>
      </p:sp>
      <p:sp>
        <p:nvSpPr>
          <p:cNvPr id="7" name="PlaceHolder 6"/>
          <p:cNvSpPr>
            <a:spLocks noGrp="1"/>
          </p:cNvSpPr>
          <p:nvPr>
            <p:ph type="dt" idx="18"/>
          </p:nvPr>
        </p:nvSpPr>
        <p:spPr/>
        <p:txBody>
          <a:bodyPr/>
          <a:p>
            <a:r>
              <a:rPr lang="tr-T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681764BB-9F3C-4084-8BE8-1B415FAC360E}" type="slidenum">
              <a:t>&lt;#&gt;</a:t>
            </a:fld>
          </a:p>
        </p:txBody>
      </p:sp>
      <p:sp>
        <p:nvSpPr>
          <p:cNvPr id="4" name="PlaceHolder 3"/>
          <p:cNvSpPr>
            <a:spLocks noGrp="1"/>
          </p:cNvSpPr>
          <p:nvPr>
            <p:ph type="dt" idx="21"/>
          </p:nvPr>
        </p:nvSpPr>
        <p:spPr/>
        <p:txBody>
          <a:bodyPr/>
          <a:p>
            <a:r>
              <a:rPr lang="tr-T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7C468E21-9DBB-449D-AB06-7E0BA8BB59A6}" type="slidenum">
              <a:t>&lt;#&gt;</a:t>
            </a:fld>
          </a:p>
        </p:txBody>
      </p:sp>
      <p:sp>
        <p:nvSpPr>
          <p:cNvPr id="5" name="PlaceHolder 4"/>
          <p:cNvSpPr>
            <a:spLocks noGrp="1"/>
          </p:cNvSpPr>
          <p:nvPr>
            <p:ph type="dt" idx="24"/>
          </p:nvPr>
        </p:nvSpPr>
        <p:spPr/>
        <p:txBody>
          <a:bodyPr/>
          <a:p>
            <a:r>
              <a:rPr lang="tr-T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Blank">
    <p:spTree>
      <p:nvGrpSpPr>
        <p:cNvPr id="1" name=""/>
        <p:cNvGrpSpPr/>
        <p:nvPr/>
      </p:nvGrpSpPr>
      <p:grpSpPr>
        <a:xfrm>
          <a:off x="0" y="0"/>
          <a:ext cx="0" cy="0"/>
          <a:chOff x="0" y="0"/>
          <a:chExt cx="0" cy="0"/>
        </a:xfrm>
      </p:grpSpPr>
      <p:sp>
        <p:nvSpPr>
          <p:cNvPr id="4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endParaRPr b="0" lang="tr-TR" sz="4400" strike="noStrike" u="none">
              <a:solidFill>
                <a:srgbClr val="000000"/>
              </a:solidFill>
              <a:uFillTx/>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8F948A51-7BF0-4248-A1E8-89845E8E1632}" type="slidenum">
              <a:t>&lt;#&gt;</a:t>
            </a:fld>
          </a:p>
        </p:txBody>
      </p:sp>
      <p:sp>
        <p:nvSpPr>
          <p:cNvPr id="5" name="PlaceHolder 4"/>
          <p:cNvSpPr>
            <a:spLocks noGrp="1"/>
          </p:cNvSpPr>
          <p:nvPr>
            <p:ph type="dt" idx="27"/>
          </p:nvPr>
        </p:nvSpPr>
        <p:spPr/>
        <p:txBody>
          <a:bodyPr/>
          <a:p>
            <a:r>
              <a:rPr lang="tr-T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2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23.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1" name="PlaceHolder 2"/>
          <p:cNvSpPr>
            <a:spLocks noGrp="1"/>
          </p:cNvSpPr>
          <p:nvPr>
            <p:ph type="ftr" idx="1"/>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2" name="PlaceHolder 3"/>
          <p:cNvSpPr>
            <a:spLocks noGrp="1"/>
          </p:cNvSpPr>
          <p:nvPr>
            <p:ph type="sldNum" idx="2"/>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E3178025-3693-428A-9A3C-13EF63529875}"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3" name="PlaceHolder 4"/>
          <p:cNvSpPr>
            <a:spLocks noGrp="1"/>
          </p:cNvSpPr>
          <p:nvPr>
            <p:ph type="dt" idx="3"/>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45" name="PlaceHolder 2"/>
          <p:cNvSpPr>
            <a:spLocks noGrp="1"/>
          </p:cNvSpPr>
          <p:nvPr>
            <p:ph type="body"/>
          </p:nvPr>
        </p:nvSpPr>
        <p:spPr>
          <a:xfrm>
            <a:off x="914400" y="2406960"/>
            <a:ext cx="803124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46" name="PlaceHolder 3"/>
          <p:cNvSpPr>
            <a:spLocks noGrp="1"/>
          </p:cNvSpPr>
          <p:nvPr>
            <p:ph type="body"/>
          </p:nvPr>
        </p:nvSpPr>
        <p:spPr>
          <a:xfrm>
            <a:off x="9348120" y="2406960"/>
            <a:ext cx="803124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47" name="PlaceHolder 4"/>
          <p:cNvSpPr>
            <a:spLocks noGrp="1"/>
          </p:cNvSpPr>
          <p:nvPr>
            <p:ph type="ftr" idx="28"/>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48" name="PlaceHolder 5"/>
          <p:cNvSpPr>
            <a:spLocks noGrp="1"/>
          </p:cNvSpPr>
          <p:nvPr>
            <p:ph type="sldNum" idx="29"/>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96064A8E-28F5-40DF-941F-1895385F2030}"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49" name="PlaceHolder 6"/>
          <p:cNvSpPr>
            <a:spLocks noGrp="1"/>
          </p:cNvSpPr>
          <p:nvPr>
            <p:ph type="dt" idx="30"/>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54" name="PlaceHolder 2"/>
          <p:cNvSpPr>
            <a:spLocks noGrp="1"/>
          </p:cNvSpPr>
          <p:nvPr>
            <p:ph type="body"/>
          </p:nvPr>
        </p:nvSpPr>
        <p:spPr>
          <a:xfrm>
            <a:off x="914400" y="2406960"/>
            <a:ext cx="1645848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55" name="PlaceHolder 3"/>
          <p:cNvSpPr>
            <a:spLocks noGrp="1"/>
          </p:cNvSpPr>
          <p:nvPr>
            <p:ph type="ftr" idx="31"/>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56" name="PlaceHolder 4"/>
          <p:cNvSpPr>
            <a:spLocks noGrp="1"/>
          </p:cNvSpPr>
          <p:nvPr>
            <p:ph type="sldNum" idx="32"/>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A7F59976-4471-4A87-A483-027BEDEEB0E8}"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57" name="PlaceHolder 5"/>
          <p:cNvSpPr>
            <a:spLocks noGrp="1"/>
          </p:cNvSpPr>
          <p:nvPr>
            <p:ph type="dt" idx="33"/>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ftr" idx="34"/>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61" name="PlaceHolder 2"/>
          <p:cNvSpPr>
            <a:spLocks noGrp="1"/>
          </p:cNvSpPr>
          <p:nvPr>
            <p:ph type="sldNum" idx="35"/>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E4470853-D6B1-40D7-AD8E-84F9A6CBCB03}"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62" name="PlaceHolder 3"/>
          <p:cNvSpPr>
            <a:spLocks noGrp="1"/>
          </p:cNvSpPr>
          <p:nvPr>
            <p:ph type="dt" idx="36"/>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ftr" idx="37"/>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64" name="PlaceHolder 2"/>
          <p:cNvSpPr>
            <a:spLocks noGrp="1"/>
          </p:cNvSpPr>
          <p:nvPr>
            <p:ph type="sldNum" idx="38"/>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0FEAAC8E-9B44-47A8-93A6-CDF8CAD409F4}"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65" name="PlaceHolder 3"/>
          <p:cNvSpPr>
            <a:spLocks noGrp="1"/>
          </p:cNvSpPr>
          <p:nvPr>
            <p:ph type="dt" idx="39"/>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67" name="PlaceHolder 2"/>
          <p:cNvSpPr>
            <a:spLocks noGrp="1"/>
          </p:cNvSpPr>
          <p:nvPr>
            <p:ph type="ftr" idx="40"/>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68" name="PlaceHolder 3"/>
          <p:cNvSpPr>
            <a:spLocks noGrp="1"/>
          </p:cNvSpPr>
          <p:nvPr>
            <p:ph type="sldNum" idx="41"/>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094F8B22-BCD8-4590-AC99-B7F6BD59D216}"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69" name="PlaceHolder 4"/>
          <p:cNvSpPr>
            <a:spLocks noGrp="1"/>
          </p:cNvSpPr>
          <p:nvPr>
            <p:ph type="dt" idx="42"/>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ftr" idx="43"/>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73" name="PlaceHolder 2"/>
          <p:cNvSpPr>
            <a:spLocks noGrp="1"/>
          </p:cNvSpPr>
          <p:nvPr>
            <p:ph type="sldNum" idx="44"/>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492E99F7-7E12-47D1-954A-0E462D2D894E}"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74" name="PlaceHolder 3"/>
          <p:cNvSpPr>
            <a:spLocks noGrp="1"/>
          </p:cNvSpPr>
          <p:nvPr>
            <p:ph type="dt" idx="45"/>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
        <p:nvSpPr>
          <p:cNvPr id="75"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indent="0" algn="ctr">
              <a:buNone/>
            </a:pPr>
            <a:r>
              <a:rPr b="0" lang="tr-TR" sz="4400" strike="noStrike" u="none">
                <a:solidFill>
                  <a:srgbClr val="000000"/>
                </a:solidFill>
                <a:uFillTx/>
                <a:latin typeface="Arial"/>
              </a:rPr>
              <a:t>Ana başlık metnini düzenlemek için tıklayın</a:t>
            </a:r>
            <a:endParaRPr b="0" lang="tr-TR" sz="4400" strike="noStrike" u="none">
              <a:solidFill>
                <a:srgbClr val="000000"/>
              </a:solidFill>
              <a:uFillTx/>
              <a:latin typeface="Arial"/>
            </a:endParaRPr>
          </a:p>
        </p:txBody>
      </p:sp>
      <p:sp>
        <p:nvSpPr>
          <p:cNvPr id="76"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3200" strike="noStrike" u="none">
                <a:solidFill>
                  <a:srgbClr val="000000"/>
                </a:solidFill>
                <a:uFillTx/>
                <a:latin typeface="Arial"/>
              </a:rPr>
              <a:t>Anahat metninin biçimini düzenlemek için tıklayın</a:t>
            </a:r>
            <a:endParaRPr b="0" lang="tr-TR"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2800" strike="noStrike" u="none">
                <a:solidFill>
                  <a:srgbClr val="000000"/>
                </a:solidFill>
                <a:uFillTx/>
                <a:latin typeface="Arial"/>
              </a:rPr>
              <a:t>İkinci Anahat Düzeyi</a:t>
            </a:r>
            <a:endParaRPr b="0" lang="tr-TR"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2400" strike="noStrike" u="none">
                <a:solidFill>
                  <a:srgbClr val="000000"/>
                </a:solidFill>
                <a:uFillTx/>
                <a:latin typeface="Arial"/>
              </a:rPr>
              <a:t>Üçüncü Anahat Düzeyi</a:t>
            </a:r>
            <a:endParaRPr b="0" lang="tr-TR"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2000" strike="noStrike" u="none">
                <a:solidFill>
                  <a:srgbClr val="000000"/>
                </a:solidFill>
                <a:uFillTx/>
                <a:latin typeface="Arial"/>
              </a:rPr>
              <a:t>Dördüncü Anahat Düzeyi</a:t>
            </a:r>
            <a:endParaRPr b="0" lang="tr-TR"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2000" strike="noStrike" u="none">
                <a:solidFill>
                  <a:srgbClr val="000000"/>
                </a:solidFill>
                <a:uFillTx/>
                <a:latin typeface="Arial"/>
              </a:rPr>
              <a:t>Beşinci Anahat Düzeyi</a:t>
            </a:r>
            <a:endParaRPr b="0" lang="tr-TR"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2000" strike="noStrike" u="none">
                <a:solidFill>
                  <a:srgbClr val="000000"/>
                </a:solidFill>
                <a:uFillTx/>
                <a:latin typeface="Arial"/>
              </a:rPr>
              <a:t>Altıncı Anahat Düzeyi</a:t>
            </a:r>
            <a:endParaRPr b="0" lang="tr-TR"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2000" strike="noStrike" u="none">
                <a:solidFill>
                  <a:srgbClr val="000000"/>
                </a:solidFill>
                <a:uFillTx/>
                <a:latin typeface="Arial"/>
              </a:rPr>
              <a:t>Yedinci Anahat Düzeyi</a:t>
            </a:r>
            <a:endParaRPr b="0" lang="tr-TR"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77" r:id="rId2"/>
    <p:sldLayoutId id="2147483678" r:id="rId3"/>
    <p:sldLayoutId id="2147483679" r:id="rId4"/>
    <p:sldLayoutId id="2147483680" r:id="rId5"/>
    <p:sldLayoutId id="2147483681" r:id="rId6"/>
    <p:sldLayoutId id="2147483682" r:id="rId7"/>
    <p:sldLayoutId id="2147483683" r:id="rId8"/>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ftr" idx="46"/>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86" name="PlaceHolder 2"/>
          <p:cNvSpPr>
            <a:spLocks noGrp="1"/>
          </p:cNvSpPr>
          <p:nvPr>
            <p:ph type="sldNum" idx="47"/>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79768F74-64AA-4B55-83C4-375A5FE69881}"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87" name="PlaceHolder 3"/>
          <p:cNvSpPr>
            <a:spLocks noGrp="1"/>
          </p:cNvSpPr>
          <p:nvPr>
            <p:ph type="dt" idx="48"/>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5"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PlaceHolder 1"/>
          <p:cNvSpPr>
            <a:spLocks noGrp="1"/>
          </p:cNvSpPr>
          <p:nvPr>
            <p:ph type="ftr" idx="49"/>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89" name="PlaceHolder 2"/>
          <p:cNvSpPr>
            <a:spLocks noGrp="1"/>
          </p:cNvSpPr>
          <p:nvPr>
            <p:ph type="sldNum" idx="50"/>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20C89262-DD87-4979-8E15-E7B7B6CF3058}"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90" name="PlaceHolder 3"/>
          <p:cNvSpPr>
            <a:spLocks noGrp="1"/>
          </p:cNvSpPr>
          <p:nvPr>
            <p:ph type="dt" idx="51"/>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ftr" idx="4"/>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
        <p:nvSpPr>
          <p:cNvPr id="7" name="PlaceHolder 2"/>
          <p:cNvSpPr>
            <a:spLocks noGrp="1"/>
          </p:cNvSpPr>
          <p:nvPr>
            <p:ph type="sldNum" idx="5"/>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DCC0D4D6-B90D-4D46-BA3E-BFE8C5CCC402}" type="slidenum">
              <a:rPr b="0" lang="en-US" sz="1200" strike="noStrike" u="none">
                <a:solidFill>
                  <a:schemeClr val="dk1">
                    <a:tint val="75000"/>
                  </a:schemeClr>
                </a:solidFill>
                <a:uFillTx/>
                <a:latin typeface="Calibri"/>
              </a:rPr>
              <a:t>1</a:t>
            </a:fld>
            <a:endParaRPr b="0" lang="tr-TR" sz="1200" strike="noStrike" u="none">
              <a:solidFill>
                <a:srgbClr val="000000"/>
              </a:solidFill>
              <a:uFillTx/>
              <a:latin typeface="Times New Roman"/>
            </a:endParaRPr>
          </a:p>
        </p:txBody>
      </p:sp>
      <p:sp>
        <p:nvSpPr>
          <p:cNvPr id="8" name="PlaceHolder 3"/>
          <p:cNvSpPr>
            <a:spLocks noGrp="1"/>
          </p:cNvSpPr>
          <p:nvPr>
            <p:ph type="dt" idx="6"/>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ftr" idx="7"/>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
        <p:nvSpPr>
          <p:cNvPr id="10" name="PlaceHolder 2"/>
          <p:cNvSpPr>
            <a:spLocks noGrp="1"/>
          </p:cNvSpPr>
          <p:nvPr>
            <p:ph type="sldNum" idx="8"/>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B93FFFD3-7DE9-4051-BEEE-A134772AD22E}" type="slidenum">
              <a:rPr b="0" lang="en-US" sz="1200" strike="noStrike" u="none">
                <a:solidFill>
                  <a:schemeClr val="dk1">
                    <a:tint val="75000"/>
                  </a:schemeClr>
                </a:solidFill>
                <a:uFillTx/>
                <a:latin typeface="Calibri"/>
              </a:rPr>
              <a:t>1</a:t>
            </a:fld>
            <a:endParaRPr b="0" lang="tr-TR" sz="1200" strike="noStrike" u="none">
              <a:solidFill>
                <a:srgbClr val="000000"/>
              </a:solidFill>
              <a:uFillTx/>
              <a:latin typeface="Times New Roman"/>
            </a:endParaRPr>
          </a:p>
        </p:txBody>
      </p:sp>
      <p:sp>
        <p:nvSpPr>
          <p:cNvPr id="11" name="PlaceHolder 3"/>
          <p:cNvSpPr>
            <a:spLocks noGrp="1"/>
          </p:cNvSpPr>
          <p:nvPr>
            <p:ph type="dt" idx="9"/>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13" name="PlaceHolder 2"/>
          <p:cNvSpPr>
            <a:spLocks noGrp="1"/>
          </p:cNvSpPr>
          <p:nvPr>
            <p:ph type="body"/>
          </p:nvPr>
        </p:nvSpPr>
        <p:spPr>
          <a:xfrm>
            <a:off x="914400" y="2406960"/>
            <a:ext cx="1645848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14" name="PlaceHolder 3"/>
          <p:cNvSpPr>
            <a:spLocks noGrp="1"/>
          </p:cNvSpPr>
          <p:nvPr>
            <p:ph type="ftr" idx="10"/>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15" name="PlaceHolder 4"/>
          <p:cNvSpPr>
            <a:spLocks noGrp="1"/>
          </p:cNvSpPr>
          <p:nvPr>
            <p:ph type="sldNum" idx="11"/>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D1A0C8A2-8130-4A4E-964A-F1B10547700C}"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16" name="PlaceHolder 5"/>
          <p:cNvSpPr>
            <a:spLocks noGrp="1"/>
          </p:cNvSpPr>
          <p:nvPr>
            <p:ph type="dt" idx="12"/>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ftr" idx="13"/>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20" name="PlaceHolder 2"/>
          <p:cNvSpPr>
            <a:spLocks noGrp="1"/>
          </p:cNvSpPr>
          <p:nvPr>
            <p:ph type="sldNum" idx="14"/>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5F0A1D1D-CC8B-465F-B733-C49A0E28D6CD}"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21" name="PlaceHolder 3"/>
          <p:cNvSpPr>
            <a:spLocks noGrp="1"/>
          </p:cNvSpPr>
          <p:nvPr>
            <p:ph type="dt" idx="15"/>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23" name="PlaceHolder 2"/>
          <p:cNvSpPr>
            <a:spLocks noGrp="1"/>
          </p:cNvSpPr>
          <p:nvPr>
            <p:ph type="body"/>
          </p:nvPr>
        </p:nvSpPr>
        <p:spPr>
          <a:xfrm>
            <a:off x="914400" y="2406960"/>
            <a:ext cx="803124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24" name="PlaceHolder 3"/>
          <p:cNvSpPr>
            <a:spLocks noGrp="1"/>
          </p:cNvSpPr>
          <p:nvPr>
            <p:ph type="body"/>
          </p:nvPr>
        </p:nvSpPr>
        <p:spPr>
          <a:xfrm>
            <a:off x="9348120" y="2406960"/>
            <a:ext cx="803124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tr-TR" sz="1800" strike="noStrike" u="none">
                <a:solidFill>
                  <a:srgbClr val="000000"/>
                </a:solidFill>
                <a:uFillTx/>
                <a:latin typeface="Arial"/>
              </a:rPr>
              <a:t>Anahat metninin biçimini düzenlemek için tıklayın</a:t>
            </a:r>
            <a:endParaRPr b="0" lang="tr-TR"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tr-TR" sz="1800" strike="noStrike" u="none">
                <a:solidFill>
                  <a:srgbClr val="000000"/>
                </a:solidFill>
                <a:uFillTx/>
                <a:latin typeface="Arial"/>
              </a:rPr>
              <a:t>İkinci Anahat Düzeyi</a:t>
            </a:r>
            <a:endParaRPr b="0" lang="tr-TR"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tr-TR" sz="1800" strike="noStrike" u="none">
                <a:solidFill>
                  <a:srgbClr val="000000"/>
                </a:solidFill>
                <a:uFillTx/>
                <a:latin typeface="Arial"/>
              </a:rPr>
              <a:t>Üçüncü Anahat Düzeyi</a:t>
            </a:r>
            <a:endParaRPr b="0" lang="tr-TR"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tr-TR" sz="1800" strike="noStrike" u="none">
                <a:solidFill>
                  <a:srgbClr val="000000"/>
                </a:solidFill>
                <a:uFillTx/>
                <a:latin typeface="Arial"/>
              </a:rPr>
              <a:t>Dördüncü Anahat Düzeyi</a:t>
            </a:r>
            <a:endParaRPr b="0" lang="tr-TR"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tr-TR" sz="1800" strike="noStrike" u="none">
                <a:solidFill>
                  <a:srgbClr val="000000"/>
                </a:solidFill>
                <a:uFillTx/>
                <a:latin typeface="Arial"/>
              </a:rPr>
              <a:t>Beşinci Anahat Düzeyi</a:t>
            </a:r>
            <a:endParaRPr b="0" lang="tr-TR"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tr-TR" sz="1800" strike="noStrike" u="none">
                <a:solidFill>
                  <a:srgbClr val="000000"/>
                </a:solidFill>
                <a:uFillTx/>
                <a:latin typeface="Arial"/>
              </a:rPr>
              <a:t>Altıncı Anahat Düzeyi</a:t>
            </a:r>
            <a:endParaRPr b="0" lang="tr-TR"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tr-TR" sz="1800" strike="noStrike" u="none">
                <a:solidFill>
                  <a:srgbClr val="000000"/>
                </a:solidFill>
                <a:uFillTx/>
                <a:latin typeface="Arial"/>
              </a:rPr>
              <a:t>Yedinci Anahat Düzeyi</a:t>
            </a:r>
            <a:endParaRPr b="0" lang="tr-TR" sz="1800" strike="noStrike" u="none">
              <a:solidFill>
                <a:srgbClr val="000000"/>
              </a:solidFill>
              <a:uFillTx/>
              <a:latin typeface="Arial"/>
            </a:endParaRPr>
          </a:p>
        </p:txBody>
      </p:sp>
      <p:sp>
        <p:nvSpPr>
          <p:cNvPr id="25" name="PlaceHolder 4"/>
          <p:cNvSpPr>
            <a:spLocks noGrp="1"/>
          </p:cNvSpPr>
          <p:nvPr>
            <p:ph type="ftr" idx="16"/>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26" name="PlaceHolder 5"/>
          <p:cNvSpPr>
            <a:spLocks noGrp="1"/>
          </p:cNvSpPr>
          <p:nvPr>
            <p:ph type="sldNum" idx="17"/>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1033EC2D-B880-4D38-968B-B408FB5715F0}"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27" name="PlaceHolder 6"/>
          <p:cNvSpPr>
            <a:spLocks noGrp="1"/>
          </p:cNvSpPr>
          <p:nvPr>
            <p:ph type="dt" idx="18"/>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type="ftr" idx="19"/>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&lt;footer&gt;</a:t>
            </a:r>
            <a:endParaRPr b="0" lang="tr-TR" sz="1400" strike="noStrike" u="none">
              <a:solidFill>
                <a:srgbClr val="000000"/>
              </a:solidFill>
              <a:uFillTx/>
              <a:latin typeface="Times New Roman"/>
            </a:endParaRPr>
          </a:p>
        </p:txBody>
      </p:sp>
      <p:sp>
        <p:nvSpPr>
          <p:cNvPr id="32" name="PlaceHolder 2"/>
          <p:cNvSpPr>
            <a:spLocks noGrp="1"/>
          </p:cNvSpPr>
          <p:nvPr>
            <p:ph type="sldNum" idx="20"/>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A5E50614-C63C-49E3-B10A-59010557C220}" type="slidenum">
              <a:rPr b="0" lang="en-US" sz="1200" strike="noStrike" u="none">
                <a:solidFill>
                  <a:schemeClr val="dk1">
                    <a:tint val="75000"/>
                  </a:schemeClr>
                </a:solidFill>
                <a:uFillTx/>
                <a:latin typeface="Calibri"/>
              </a:rPr>
              <a:t>&lt;number&gt;</a:t>
            </a:fld>
            <a:endParaRPr b="0" lang="tr-TR" sz="1200" strike="noStrike" u="none">
              <a:solidFill>
                <a:srgbClr val="000000"/>
              </a:solidFill>
              <a:uFillTx/>
              <a:latin typeface="Times New Roman"/>
            </a:endParaRPr>
          </a:p>
        </p:txBody>
      </p:sp>
      <p:sp>
        <p:nvSpPr>
          <p:cNvPr id="33" name="PlaceHolder 3"/>
          <p:cNvSpPr>
            <a:spLocks noGrp="1"/>
          </p:cNvSpPr>
          <p:nvPr>
            <p:ph type="dt" idx="21"/>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&lt;date/time&gt;</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35" name="PlaceHolder 2"/>
          <p:cNvSpPr>
            <a:spLocks noGrp="1"/>
          </p:cNvSpPr>
          <p:nvPr>
            <p:ph type="ftr" idx="22"/>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
        <p:nvSpPr>
          <p:cNvPr id="36" name="PlaceHolder 3"/>
          <p:cNvSpPr>
            <a:spLocks noGrp="1"/>
          </p:cNvSpPr>
          <p:nvPr>
            <p:ph type="sldNum" idx="23"/>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36940DBC-6ED5-46AB-9275-CEE821647BD8}" type="slidenum">
              <a:rPr b="0" lang="en-US" sz="1200" strike="noStrike" u="none">
                <a:solidFill>
                  <a:schemeClr val="dk1">
                    <a:tint val="75000"/>
                  </a:schemeClr>
                </a:solidFill>
                <a:uFillTx/>
                <a:latin typeface="Calibri"/>
              </a:rPr>
              <a:t>1</a:t>
            </a:fld>
            <a:endParaRPr b="0" lang="tr-TR" sz="1200" strike="noStrike" u="none">
              <a:solidFill>
                <a:srgbClr val="000000"/>
              </a:solidFill>
              <a:uFillTx/>
              <a:latin typeface="Times New Roman"/>
            </a:endParaRPr>
          </a:p>
        </p:txBody>
      </p:sp>
      <p:sp>
        <p:nvSpPr>
          <p:cNvPr id="37" name="PlaceHolder 4"/>
          <p:cNvSpPr>
            <a:spLocks noGrp="1"/>
          </p:cNvSpPr>
          <p:nvPr>
            <p:ph type="dt" idx="24"/>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pPr indent="0">
              <a:buNone/>
            </a:pPr>
            <a:r>
              <a:rPr b="0" lang="tr-TR" sz="1800" strike="noStrike" u="none">
                <a:solidFill>
                  <a:srgbClr val="000000"/>
                </a:solidFill>
                <a:uFillTx/>
                <a:latin typeface="Arial"/>
              </a:rPr>
              <a:t>Ana başlık metnini düzenlemek için tıklayın</a:t>
            </a:r>
            <a:endParaRPr b="0" lang="tr-TR" sz="1800" strike="noStrike" u="none">
              <a:solidFill>
                <a:srgbClr val="000000"/>
              </a:solidFill>
              <a:uFillTx/>
              <a:latin typeface="Arial"/>
            </a:endParaRPr>
          </a:p>
        </p:txBody>
      </p:sp>
      <p:sp>
        <p:nvSpPr>
          <p:cNvPr id="40" name="PlaceHolder 2"/>
          <p:cNvSpPr>
            <a:spLocks noGrp="1"/>
          </p:cNvSpPr>
          <p:nvPr>
            <p:ph type="ftr" idx="25"/>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tr-TR" sz="1400" strike="noStrike" u="none">
                <a:solidFill>
                  <a:srgbClr val="000000"/>
                </a:solidFill>
                <a:uFillTx/>
                <a:latin typeface="Times New Roman"/>
              </a:defRPr>
            </a:lvl1pPr>
          </a:lstStyle>
          <a:p>
            <a:pPr indent="0" algn="ctr">
              <a:lnSpc>
                <a:spcPct val="100000"/>
              </a:lnSpc>
              <a:buNone/>
              <a:tabLst>
                <a:tab algn="l" pos="0"/>
              </a:tabLst>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
        <p:nvSpPr>
          <p:cNvPr id="41" name="PlaceHolder 3"/>
          <p:cNvSpPr>
            <a:spLocks noGrp="1"/>
          </p:cNvSpPr>
          <p:nvPr>
            <p:ph type="sldNum" idx="26"/>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09D9F61F-5E03-449C-9801-E28E0691F2D0}" type="slidenum">
              <a:rPr b="0" lang="en-US" sz="1200" strike="noStrike" u="none">
                <a:solidFill>
                  <a:schemeClr val="dk1">
                    <a:tint val="75000"/>
                  </a:schemeClr>
                </a:solidFill>
                <a:uFillTx/>
                <a:latin typeface="Calibri"/>
              </a:rPr>
              <a:t>1</a:t>
            </a:fld>
            <a:endParaRPr b="0" lang="tr-TR" sz="1200" strike="noStrike" u="none">
              <a:solidFill>
                <a:srgbClr val="000000"/>
              </a:solidFill>
              <a:uFillTx/>
              <a:latin typeface="Times New Roman"/>
            </a:endParaRPr>
          </a:p>
        </p:txBody>
      </p:sp>
      <p:sp>
        <p:nvSpPr>
          <p:cNvPr id="42" name="PlaceHolder 4"/>
          <p:cNvSpPr>
            <a:spLocks noGrp="1"/>
          </p:cNvSpPr>
          <p:nvPr>
            <p:ph type="dt" idx="27"/>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tr-TR" sz="1400" strike="noStrike" u="none">
                <a:solidFill>
                  <a:srgbClr val="000000"/>
                </a:solidFill>
                <a:uFillTx/>
                <a:latin typeface="Times New Roman"/>
              </a:defRPr>
            </a:lvl1pPr>
          </a:lstStyle>
          <a:p>
            <a:pPr indent="0">
              <a:buNone/>
            </a:pPr>
            <a:r>
              <a:rPr b="0" lang="tr-TR" sz="1400" strike="noStrike" u="none">
                <a:solidFill>
                  <a:srgbClr val="000000"/>
                </a:solidFill>
                <a:uFillTx/>
                <a:latin typeface="Times New Roman"/>
              </a:rPr>
              <a:t> </a:t>
            </a:r>
            <a:endParaRPr b="0" lang="tr-TR"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5.png"/><Relationship Id="rId6" Type="http://schemas.openxmlformats.org/officeDocument/2006/relationships/image" Target="../media/image6.svg"/><Relationship Id="rId7" Type="http://schemas.openxmlformats.org/officeDocument/2006/relationships/image" Target="../media/image7.png"/><Relationship Id="rId8" Type="http://schemas.openxmlformats.org/officeDocument/2006/relationships/image" Target="../media/image8.svg"/><Relationship Id="rId9" Type="http://schemas.openxmlformats.org/officeDocument/2006/relationships/image" Target="../media/image3.png"/><Relationship Id="rId10" Type="http://schemas.openxmlformats.org/officeDocument/2006/relationships/image" Target="../media/image4.svg"/><Relationship Id="rId11" Type="http://schemas.openxmlformats.org/officeDocument/2006/relationships/image" Target="../media/image9.png"/><Relationship Id="rId12" Type="http://schemas.openxmlformats.org/officeDocument/2006/relationships/image" Target="../media/image10.svg"/><Relationship Id="rId13" Type="http://schemas.openxmlformats.org/officeDocument/2006/relationships/slideLayout" Target="../slideLayouts/slideLayout21.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1.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1.xml"/>
</Relationships>
</file>

<file path=ppt/slides/_rels/slide1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1.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1.xml"/>
</Relationships>
</file>

<file path=ppt/slides/_rels/slide1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1.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1.xml"/>
</Relationships>
</file>

<file path=ppt/slides/_rels/slide1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svg"/><Relationship Id="rId3" Type="http://schemas.openxmlformats.org/officeDocument/2006/relationships/image" Target="../media/image31.png"/><Relationship Id="rId4" Type="http://schemas.openxmlformats.org/officeDocument/2006/relationships/image" Target="../media/image32.svg"/><Relationship Id="rId5" Type="http://schemas.openxmlformats.org/officeDocument/2006/relationships/image" Target="../media/image9.png"/><Relationship Id="rId6" Type="http://schemas.openxmlformats.org/officeDocument/2006/relationships/image" Target="../media/image10.svg"/><Relationship Id="rId7" Type="http://schemas.openxmlformats.org/officeDocument/2006/relationships/image" Target="../media/image3.png"/><Relationship Id="rId8" Type="http://schemas.openxmlformats.org/officeDocument/2006/relationships/image" Target="../media/image4.svg"/><Relationship Id="rId9" Type="http://schemas.openxmlformats.org/officeDocument/2006/relationships/image" Target="../media/image7.png"/><Relationship Id="rId10" Type="http://schemas.openxmlformats.org/officeDocument/2006/relationships/image" Target="../media/image8.svg"/><Relationship Id="rId11" Type="http://schemas.openxmlformats.org/officeDocument/2006/relationships/slideLayout" Target="../slideLayouts/slideLayout21.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3.png"/><Relationship Id="rId6" Type="http://schemas.openxmlformats.org/officeDocument/2006/relationships/image" Target="../media/image14.svg"/><Relationship Id="rId7" Type="http://schemas.openxmlformats.org/officeDocument/2006/relationships/image" Target="../media/image13.png"/><Relationship Id="rId8" Type="http://schemas.openxmlformats.org/officeDocument/2006/relationships/image" Target="../media/image14.svg"/><Relationship Id="rId9" Type="http://schemas.openxmlformats.org/officeDocument/2006/relationships/image" Target="../media/image15.png"/><Relationship Id="rId10" Type="http://schemas.openxmlformats.org/officeDocument/2006/relationships/image" Target="../media/image16.svg"/><Relationship Id="rId11" Type="http://schemas.openxmlformats.org/officeDocument/2006/relationships/image" Target="../media/image15.png"/><Relationship Id="rId12" Type="http://schemas.openxmlformats.org/officeDocument/2006/relationships/image" Target="../media/image16.svg"/><Relationship Id="rId13" Type="http://schemas.openxmlformats.org/officeDocument/2006/relationships/slideLayout" Target="../slideLayouts/slideLayout2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svg"/><Relationship Id="rId3" Type="http://schemas.openxmlformats.org/officeDocument/2006/relationships/image" Target="../media/image15.png"/><Relationship Id="rId4" Type="http://schemas.openxmlformats.org/officeDocument/2006/relationships/image" Target="../media/image16.svg"/><Relationship Id="rId5" Type="http://schemas.openxmlformats.org/officeDocument/2006/relationships/image" Target="../media/image17.png"/><Relationship Id="rId6" Type="http://schemas.openxmlformats.org/officeDocument/2006/relationships/image" Target="../media/image18.svg"/><Relationship Id="rId7" Type="http://schemas.openxmlformats.org/officeDocument/2006/relationships/slideLayout" Target="../slideLayouts/slideLayout2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1.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1.xml"/>
</Relationships>
</file>

<file path=ppt/slides/_rels/slide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1.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1.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91" name="Freeform 2"/>
          <p:cNvSpPr/>
          <p:nvPr/>
        </p:nvSpPr>
        <p:spPr>
          <a:xfrm rot="17736000">
            <a:off x="5532480" y="29160"/>
            <a:ext cx="7221960" cy="10227600"/>
          </a:xfrm>
          <a:custGeom>
            <a:avLst/>
            <a:gdLst>
              <a:gd name="textAreaLeft" fmla="*/ 0 w 7221960"/>
              <a:gd name="textAreaRight" fmla="*/ 7222680 w 7221960"/>
              <a:gd name="textAreaTop" fmla="*/ 0 h 10227600"/>
              <a:gd name="textAreaBottom" fmla="*/ 10228320 h 10227600"/>
            </a:gdLst>
            <a:ahLst/>
            <a:rect l="textAreaLeft" t="textAreaTop" r="textAreaRight" b="textAreaBottom"/>
            <a:pathLst>
              <a:path w="7222754" h="10228402">
                <a:moveTo>
                  <a:pt x="0" y="0"/>
                </a:moveTo>
                <a:lnTo>
                  <a:pt x="7222754" y="0"/>
                </a:lnTo>
                <a:lnTo>
                  <a:pt x="7222754" y="10228402"/>
                </a:lnTo>
                <a:lnTo>
                  <a:pt x="0" y="10228402"/>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92" name="Freeform 3"/>
          <p:cNvSpPr/>
          <p:nvPr/>
        </p:nvSpPr>
        <p:spPr>
          <a:xfrm>
            <a:off x="13580280" y="8044920"/>
            <a:ext cx="8619840" cy="8541360"/>
          </a:xfrm>
          <a:custGeom>
            <a:avLst/>
            <a:gdLst>
              <a:gd name="textAreaLeft" fmla="*/ 0 w 8619840"/>
              <a:gd name="textAreaRight" fmla="*/ 8620560 w 8619840"/>
              <a:gd name="textAreaTop" fmla="*/ 0 h 8541360"/>
              <a:gd name="textAreaBottom" fmla="*/ 8542080 h 8541360"/>
            </a:gdLst>
            <a:ahLst/>
            <a:rect l="textAreaLeft" t="textAreaTop" r="textAreaRight" b="textAreaBottom"/>
            <a:pathLst>
              <a:path w="8620495" h="8542127">
                <a:moveTo>
                  <a:pt x="0" y="0"/>
                </a:moveTo>
                <a:lnTo>
                  <a:pt x="8620495" y="0"/>
                </a:lnTo>
                <a:lnTo>
                  <a:pt x="8620495" y="8542127"/>
                </a:lnTo>
                <a:lnTo>
                  <a:pt x="0" y="8542127"/>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93" name="Freeform 4"/>
          <p:cNvSpPr/>
          <p:nvPr/>
        </p:nvSpPr>
        <p:spPr>
          <a:xfrm>
            <a:off x="5912280" y="-2703960"/>
            <a:ext cx="6018120" cy="4114080"/>
          </a:xfrm>
          <a:custGeom>
            <a:avLst/>
            <a:gdLst>
              <a:gd name="textAreaLeft" fmla="*/ 0 w 6018120"/>
              <a:gd name="textAreaRight" fmla="*/ 6018840 w 6018120"/>
              <a:gd name="textAreaTop" fmla="*/ 0 h 4114080"/>
              <a:gd name="textAreaBottom" fmla="*/ 4114800 h 4114080"/>
            </a:gdLst>
            <a:ahLst/>
            <a:rect l="textAreaLeft" t="textAreaTop" r="textAreaRight" b="textAreaBottom"/>
            <a:pathLst>
              <a:path w="6018989" h="4114800">
                <a:moveTo>
                  <a:pt x="0" y="0"/>
                </a:moveTo>
                <a:lnTo>
                  <a:pt x="6018989" y="0"/>
                </a:lnTo>
                <a:lnTo>
                  <a:pt x="6018989" y="4114800"/>
                </a:lnTo>
                <a:lnTo>
                  <a:pt x="0" y="4114800"/>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94" name="TextBox 5"/>
          <p:cNvSpPr/>
          <p:nvPr/>
        </p:nvSpPr>
        <p:spPr>
          <a:xfrm>
            <a:off x="2185920" y="3370320"/>
            <a:ext cx="13129920" cy="8725320"/>
          </a:xfrm>
          <a:prstGeom prst="rect">
            <a:avLst/>
          </a:prstGeom>
          <a:noFill/>
          <a:ln w="0">
            <a:noFill/>
          </a:ln>
        </p:spPr>
        <p:style>
          <a:lnRef idx="0"/>
          <a:fillRef idx="0"/>
          <a:effectRef idx="0"/>
          <a:fontRef idx="minor"/>
        </p:style>
        <p:txBody>
          <a:bodyPr lIns="0" rIns="0" tIns="0" bIns="0" anchor="t">
            <a:spAutoFit/>
          </a:bodyPr>
          <a:p>
            <a:pPr algn="ctr" defTabSz="914400">
              <a:lnSpc>
                <a:spcPts val="34353"/>
              </a:lnSpc>
            </a:pPr>
            <a:r>
              <a:rPr b="0" lang="en-US" sz="24540" strike="noStrike" u="none">
                <a:solidFill>
                  <a:srgbClr val="454b64"/>
                </a:solidFill>
                <a:uFillTx/>
                <a:latin typeface="Just Another Hand"/>
                <a:ea typeface="Just Another Hand"/>
              </a:rPr>
              <a:t>LGS 2025</a:t>
            </a:r>
            <a:endParaRPr b="0" lang="tr-TR" sz="24540" strike="noStrike" u="none">
              <a:solidFill>
                <a:srgbClr val="000000"/>
              </a:solidFill>
              <a:uFillTx/>
              <a:latin typeface="Arial"/>
            </a:endParaRPr>
          </a:p>
        </p:txBody>
      </p:sp>
      <p:sp>
        <p:nvSpPr>
          <p:cNvPr id="95" name="Freeform 6"/>
          <p:cNvSpPr/>
          <p:nvPr/>
        </p:nvSpPr>
        <p:spPr>
          <a:xfrm>
            <a:off x="15601680" y="8044920"/>
            <a:ext cx="4576680" cy="4251960"/>
          </a:xfrm>
          <a:custGeom>
            <a:avLst/>
            <a:gdLst>
              <a:gd name="textAreaLeft" fmla="*/ 0 w 4576680"/>
              <a:gd name="textAreaRight" fmla="*/ 4577400 w 4576680"/>
              <a:gd name="textAreaTop" fmla="*/ 0 h 4251960"/>
              <a:gd name="textAreaBottom" fmla="*/ 4252680 h 4251960"/>
            </a:gdLst>
            <a:ahLst/>
            <a:rect l="textAreaLeft" t="textAreaTop" r="textAreaRight" b="textAreaBottom"/>
            <a:pathLst>
              <a:path w="4577417" h="4252837">
                <a:moveTo>
                  <a:pt x="0" y="0"/>
                </a:moveTo>
                <a:lnTo>
                  <a:pt x="4577417" y="0"/>
                </a:lnTo>
                <a:lnTo>
                  <a:pt x="4577417" y="4252837"/>
                </a:lnTo>
                <a:lnTo>
                  <a:pt x="0" y="4252837"/>
                </a:lnTo>
                <a:lnTo>
                  <a:pt x="0"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96" name="Freeform 7"/>
          <p:cNvSpPr/>
          <p:nvPr/>
        </p:nvSpPr>
        <p:spPr>
          <a:xfrm>
            <a:off x="-4035240" y="8026560"/>
            <a:ext cx="8619840" cy="8541360"/>
          </a:xfrm>
          <a:custGeom>
            <a:avLst/>
            <a:gdLst>
              <a:gd name="textAreaLeft" fmla="*/ 0 w 8619840"/>
              <a:gd name="textAreaRight" fmla="*/ 8620560 w 8619840"/>
              <a:gd name="textAreaTop" fmla="*/ 0 h 8541360"/>
              <a:gd name="textAreaBottom" fmla="*/ 8542080 h 8541360"/>
            </a:gdLst>
            <a:ahLst/>
            <a:rect l="textAreaLeft" t="textAreaTop" r="textAreaRight" b="textAreaBottom"/>
            <a:pathLst>
              <a:path w="8620495" h="8542127">
                <a:moveTo>
                  <a:pt x="0" y="0"/>
                </a:moveTo>
                <a:lnTo>
                  <a:pt x="8620495" y="0"/>
                </a:lnTo>
                <a:lnTo>
                  <a:pt x="8620495" y="8542126"/>
                </a:lnTo>
                <a:lnTo>
                  <a:pt x="0" y="8542126"/>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97" name="Freeform 8"/>
          <p:cNvSpPr/>
          <p:nvPr/>
        </p:nvSpPr>
        <p:spPr>
          <a:xfrm>
            <a:off x="-622800" y="8026560"/>
            <a:ext cx="3593160" cy="4114080"/>
          </a:xfrm>
          <a:custGeom>
            <a:avLst/>
            <a:gdLst>
              <a:gd name="textAreaLeft" fmla="*/ 0 w 3593160"/>
              <a:gd name="textAreaRight" fmla="*/ 3593880 w 3593160"/>
              <a:gd name="textAreaTop" fmla="*/ 0 h 4114080"/>
              <a:gd name="textAreaBottom" fmla="*/ 4114800 h 4114080"/>
            </a:gdLst>
            <a:ahLst/>
            <a:rect l="textAreaLeft" t="textAreaTop" r="textAreaRight" b="textAreaBottom"/>
            <a:pathLst>
              <a:path w="3594021" h="4114800">
                <a:moveTo>
                  <a:pt x="0" y="0"/>
                </a:moveTo>
                <a:lnTo>
                  <a:pt x="3594021" y="0"/>
                </a:lnTo>
                <a:lnTo>
                  <a:pt x="3594021" y="4114800"/>
                </a:lnTo>
                <a:lnTo>
                  <a:pt x="0" y="4114800"/>
                </a:lnTo>
                <a:lnTo>
                  <a:pt x="0" y="0"/>
                </a:lnTo>
                <a:close/>
              </a:path>
            </a:pathLst>
          </a:custGeom>
          <a:blipFill rotWithShape="0">
            <a:blip r:embed="rId11">
              <a:extLst>
                <a:ext uri="{96DAC541-7B7A-43D3-8B79-37D633B846F1}">
                  <asvg:svgBlip xmlns:asvg="http://schemas.microsoft.com/office/drawing/2016/SVG/main" r:embed="rId12"/>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98" name="TextBox 9"/>
          <p:cNvSpPr/>
          <p:nvPr/>
        </p:nvSpPr>
        <p:spPr>
          <a:xfrm>
            <a:off x="6325920" y="8658360"/>
            <a:ext cx="5920200" cy="1136520"/>
          </a:xfrm>
          <a:prstGeom prst="rect">
            <a:avLst/>
          </a:prstGeom>
          <a:noFill/>
          <a:ln w="0">
            <a:noFill/>
          </a:ln>
        </p:spPr>
        <p:style>
          <a:lnRef idx="0"/>
          <a:fillRef idx="0"/>
          <a:effectRef idx="0"/>
          <a:fontRef idx="minor"/>
        </p:style>
        <p:txBody>
          <a:bodyPr lIns="0" rIns="0" tIns="0" bIns="0" anchor="t">
            <a:spAutoFit/>
          </a:bodyPr>
          <a:p>
            <a:pPr algn="ctr" defTabSz="914400">
              <a:lnSpc>
                <a:spcPts val="4476"/>
              </a:lnSpc>
            </a:pPr>
            <a:r>
              <a:rPr b="1" lang="en-US" sz="3190" strike="noStrike" u="none">
                <a:solidFill>
                  <a:srgbClr val="454b64"/>
                </a:solidFill>
                <a:uFillTx/>
                <a:latin typeface="DejaVu Serif Bold"/>
                <a:ea typeface="DejaVu Serif Bold"/>
              </a:rPr>
              <a:t>TOKAT MEVLANA İMAM HATİP ORTAOKULU</a:t>
            </a:r>
            <a:endParaRPr b="0" lang="tr-TR" sz="319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2" name="Freeform 2"/>
          <p:cNvSpPr/>
          <p:nvPr/>
        </p:nvSpPr>
        <p:spPr>
          <a:xfrm>
            <a:off x="668520" y="619560"/>
            <a:ext cx="17419680" cy="9297360"/>
          </a:xfrm>
          <a:custGeom>
            <a:avLst/>
            <a:gdLst>
              <a:gd name="textAreaLeft" fmla="*/ 0 w 17419680"/>
              <a:gd name="textAreaRight" fmla="*/ 17420400 w 17419680"/>
              <a:gd name="textAreaTop" fmla="*/ 0 h 9297360"/>
              <a:gd name="textAreaBottom" fmla="*/ 9298080 h 9297360"/>
            </a:gdLst>
            <a:ahLst/>
            <a:rect l="textAreaLeft" t="textAreaTop" r="textAreaRight" b="textAreaBottom"/>
            <a:pathLst>
              <a:path w="17420578" h="9298234">
                <a:moveTo>
                  <a:pt x="0" y="0"/>
                </a:moveTo>
                <a:lnTo>
                  <a:pt x="17420578" y="0"/>
                </a:lnTo>
                <a:lnTo>
                  <a:pt x="17420578" y="9298234"/>
                </a:lnTo>
                <a:lnTo>
                  <a:pt x="0" y="9298234"/>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3" name="Freeform 2"/>
          <p:cNvSpPr/>
          <p:nvPr/>
        </p:nvSpPr>
        <p:spPr>
          <a:xfrm>
            <a:off x="1202400" y="924480"/>
            <a:ext cx="15905160" cy="8449200"/>
          </a:xfrm>
          <a:custGeom>
            <a:avLst/>
            <a:gdLst>
              <a:gd name="textAreaLeft" fmla="*/ 0 w 15905160"/>
              <a:gd name="textAreaRight" fmla="*/ 15905880 w 15905160"/>
              <a:gd name="textAreaTop" fmla="*/ 0 h 8449200"/>
              <a:gd name="textAreaBottom" fmla="*/ 8449920 h 8449200"/>
            </a:gdLst>
            <a:ahLst/>
            <a:rect l="textAreaLeft" t="textAreaTop" r="textAreaRight" b="textAreaBottom"/>
            <a:pathLst>
              <a:path w="15905803" h="8449958">
                <a:moveTo>
                  <a:pt x="0" y="0"/>
                </a:moveTo>
                <a:lnTo>
                  <a:pt x="15905803" y="0"/>
                </a:lnTo>
                <a:lnTo>
                  <a:pt x="15905803" y="8449958"/>
                </a:lnTo>
                <a:lnTo>
                  <a:pt x="0" y="844995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4" name="Freeform 2"/>
          <p:cNvSpPr/>
          <p:nvPr/>
        </p:nvSpPr>
        <p:spPr>
          <a:xfrm>
            <a:off x="351000" y="865440"/>
            <a:ext cx="17612640" cy="8541720"/>
          </a:xfrm>
          <a:custGeom>
            <a:avLst/>
            <a:gdLst>
              <a:gd name="textAreaLeft" fmla="*/ 0 w 17612640"/>
              <a:gd name="textAreaRight" fmla="*/ 17613360 w 17612640"/>
              <a:gd name="textAreaTop" fmla="*/ 0 h 8541720"/>
              <a:gd name="textAreaBottom" fmla="*/ 8542440 h 8541720"/>
            </a:gdLst>
            <a:ahLst/>
            <a:rect l="textAreaLeft" t="textAreaTop" r="textAreaRight" b="textAreaBottom"/>
            <a:pathLst>
              <a:path w="17613483" h="8542539">
                <a:moveTo>
                  <a:pt x="0" y="0"/>
                </a:moveTo>
                <a:lnTo>
                  <a:pt x="17613482" y="0"/>
                </a:lnTo>
                <a:lnTo>
                  <a:pt x="17613482" y="8542539"/>
                </a:lnTo>
                <a:lnTo>
                  <a:pt x="0" y="8542539"/>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5" name="Freeform 2"/>
          <p:cNvSpPr/>
          <p:nvPr/>
        </p:nvSpPr>
        <p:spPr>
          <a:xfrm>
            <a:off x="491760" y="335520"/>
            <a:ext cx="17596440" cy="9457920"/>
          </a:xfrm>
          <a:custGeom>
            <a:avLst/>
            <a:gdLst>
              <a:gd name="textAreaLeft" fmla="*/ 0 w 17596440"/>
              <a:gd name="textAreaRight" fmla="*/ 17597160 w 17596440"/>
              <a:gd name="textAreaTop" fmla="*/ 0 h 9457920"/>
              <a:gd name="textAreaBottom" fmla="*/ 9458640 h 9457920"/>
            </a:gdLst>
            <a:ahLst/>
            <a:rect l="textAreaLeft" t="textAreaTop" r="textAreaRight" b="textAreaBottom"/>
            <a:pathLst>
              <a:path w="17597280" h="9458538">
                <a:moveTo>
                  <a:pt x="0" y="0"/>
                </a:moveTo>
                <a:lnTo>
                  <a:pt x="17597280" y="0"/>
                </a:lnTo>
                <a:lnTo>
                  <a:pt x="17597280" y="9458538"/>
                </a:lnTo>
                <a:lnTo>
                  <a:pt x="0" y="945853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6" name="Freeform 2"/>
          <p:cNvSpPr/>
          <p:nvPr/>
        </p:nvSpPr>
        <p:spPr>
          <a:xfrm>
            <a:off x="392400" y="603000"/>
            <a:ext cx="17482680" cy="9090720"/>
          </a:xfrm>
          <a:custGeom>
            <a:avLst/>
            <a:gdLst>
              <a:gd name="textAreaLeft" fmla="*/ 0 w 17482680"/>
              <a:gd name="textAreaRight" fmla="*/ 17483400 w 17482680"/>
              <a:gd name="textAreaTop" fmla="*/ 0 h 9090720"/>
              <a:gd name="textAreaBottom" fmla="*/ 9091440 h 9090720"/>
            </a:gdLst>
            <a:ahLst/>
            <a:rect l="textAreaLeft" t="textAreaTop" r="textAreaRight" b="textAreaBottom"/>
            <a:pathLst>
              <a:path w="17483403" h="9091370">
                <a:moveTo>
                  <a:pt x="0" y="0"/>
                </a:moveTo>
                <a:lnTo>
                  <a:pt x="17483403" y="0"/>
                </a:lnTo>
                <a:lnTo>
                  <a:pt x="17483403" y="9091370"/>
                </a:lnTo>
                <a:lnTo>
                  <a:pt x="0" y="909137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7" name="Freeform 2"/>
          <p:cNvSpPr/>
          <p:nvPr/>
        </p:nvSpPr>
        <p:spPr>
          <a:xfrm>
            <a:off x="0" y="144360"/>
            <a:ext cx="18150480" cy="10073160"/>
          </a:xfrm>
          <a:custGeom>
            <a:avLst/>
            <a:gdLst>
              <a:gd name="textAreaLeft" fmla="*/ 0 w 18150480"/>
              <a:gd name="textAreaRight" fmla="*/ 18151200 w 18150480"/>
              <a:gd name="textAreaTop" fmla="*/ 0 h 10073160"/>
              <a:gd name="textAreaBottom" fmla="*/ 10073880 h 10073160"/>
            </a:gdLst>
            <a:ahLst/>
            <a:rect l="textAreaLeft" t="textAreaTop" r="textAreaRight" b="textAreaBottom"/>
            <a:pathLst>
              <a:path w="18151204" h="10073918">
                <a:moveTo>
                  <a:pt x="0" y="0"/>
                </a:moveTo>
                <a:lnTo>
                  <a:pt x="18151204" y="0"/>
                </a:lnTo>
                <a:lnTo>
                  <a:pt x="18151204" y="10073918"/>
                </a:lnTo>
                <a:lnTo>
                  <a:pt x="0" y="1007391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8" name="Freeform 2"/>
          <p:cNvSpPr/>
          <p:nvPr/>
        </p:nvSpPr>
        <p:spPr>
          <a:xfrm rot="17736000">
            <a:off x="7690320" y="2602800"/>
            <a:ext cx="2904840" cy="4114080"/>
          </a:xfrm>
          <a:custGeom>
            <a:avLst/>
            <a:gdLst>
              <a:gd name="textAreaLeft" fmla="*/ 0 w 2904840"/>
              <a:gd name="textAreaRight" fmla="*/ 2905560 w 2904840"/>
              <a:gd name="textAreaTop" fmla="*/ 0 h 4114080"/>
              <a:gd name="textAreaBottom" fmla="*/ 4114800 h 4114080"/>
            </a:gdLst>
            <a:ahLst/>
            <a:rect l="textAreaLeft" t="textAreaTop" r="textAreaRight" b="textAreaBottom"/>
            <a:pathLst>
              <a:path w="2905653" h="4114800">
                <a:moveTo>
                  <a:pt x="0" y="0"/>
                </a:moveTo>
                <a:lnTo>
                  <a:pt x="2905654" y="0"/>
                </a:lnTo>
                <a:lnTo>
                  <a:pt x="2905654" y="4114800"/>
                </a:lnTo>
                <a:lnTo>
                  <a:pt x="0" y="4114800"/>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29" name="Freeform 3"/>
          <p:cNvSpPr/>
          <p:nvPr/>
        </p:nvSpPr>
        <p:spPr>
          <a:xfrm rot="2084400">
            <a:off x="14334480" y="6350040"/>
            <a:ext cx="6161400" cy="6161400"/>
          </a:xfrm>
          <a:custGeom>
            <a:avLst/>
            <a:gdLst>
              <a:gd name="textAreaLeft" fmla="*/ 0 w 6161400"/>
              <a:gd name="textAreaRight" fmla="*/ 6162120 w 6161400"/>
              <a:gd name="textAreaTop" fmla="*/ 0 h 6161400"/>
              <a:gd name="textAreaBottom" fmla="*/ 6162120 h 6161400"/>
            </a:gdLst>
            <a:ahLst/>
            <a:rect l="textAreaLeft" t="textAreaTop" r="textAreaRight" b="textAreaBottom"/>
            <a:pathLst>
              <a:path w="6161952" h="6161952">
                <a:moveTo>
                  <a:pt x="0" y="0"/>
                </a:moveTo>
                <a:lnTo>
                  <a:pt x="6161952" y="0"/>
                </a:lnTo>
                <a:lnTo>
                  <a:pt x="6161952" y="6161951"/>
                </a:lnTo>
                <a:lnTo>
                  <a:pt x="0" y="6161951"/>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30" name="Freeform 4"/>
          <p:cNvSpPr/>
          <p:nvPr/>
        </p:nvSpPr>
        <p:spPr>
          <a:xfrm flipH="1">
            <a:off x="15217560" y="7944480"/>
            <a:ext cx="3593160" cy="4114080"/>
          </a:xfrm>
          <a:custGeom>
            <a:avLst/>
            <a:gdLst>
              <a:gd name="textAreaLeft" fmla="*/ 360 w 3593160"/>
              <a:gd name="textAreaRight" fmla="*/ 3594240 w 3593160"/>
              <a:gd name="textAreaTop" fmla="*/ 0 h 4114080"/>
              <a:gd name="textAreaBottom" fmla="*/ 4114800 h 4114080"/>
            </a:gdLst>
            <a:ahLst/>
            <a:rect l="textAreaLeft" t="textAreaTop" r="textAreaRight" b="textAreaBottom"/>
            <a:pathLst>
              <a:path w="3594021" h="4114800">
                <a:moveTo>
                  <a:pt x="3594020" y="0"/>
                </a:moveTo>
                <a:lnTo>
                  <a:pt x="0" y="0"/>
                </a:lnTo>
                <a:lnTo>
                  <a:pt x="0" y="4114800"/>
                </a:lnTo>
                <a:lnTo>
                  <a:pt x="3594020" y="4114800"/>
                </a:lnTo>
                <a:lnTo>
                  <a:pt x="359402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31" name="Freeform 5"/>
          <p:cNvSpPr/>
          <p:nvPr/>
        </p:nvSpPr>
        <p:spPr>
          <a:xfrm>
            <a:off x="-3839040" y="6859440"/>
            <a:ext cx="8619840" cy="8541360"/>
          </a:xfrm>
          <a:custGeom>
            <a:avLst/>
            <a:gdLst>
              <a:gd name="textAreaLeft" fmla="*/ 0 w 8619840"/>
              <a:gd name="textAreaRight" fmla="*/ 8620560 w 8619840"/>
              <a:gd name="textAreaTop" fmla="*/ 0 h 8541360"/>
              <a:gd name="textAreaBottom" fmla="*/ 8542080 h 8541360"/>
            </a:gdLst>
            <a:ahLst/>
            <a:rect l="textAreaLeft" t="textAreaTop" r="textAreaRight" b="textAreaBottom"/>
            <a:pathLst>
              <a:path w="8620495" h="8542127">
                <a:moveTo>
                  <a:pt x="0" y="0"/>
                </a:moveTo>
                <a:lnTo>
                  <a:pt x="8620495" y="0"/>
                </a:lnTo>
                <a:lnTo>
                  <a:pt x="8620495" y="8542126"/>
                </a:lnTo>
                <a:lnTo>
                  <a:pt x="0" y="8542126"/>
                </a:lnTo>
                <a:lnTo>
                  <a:pt x="0"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32" name="Freeform 6"/>
          <p:cNvSpPr/>
          <p:nvPr/>
        </p:nvSpPr>
        <p:spPr>
          <a:xfrm>
            <a:off x="0" y="7777440"/>
            <a:ext cx="3187080" cy="2961000"/>
          </a:xfrm>
          <a:custGeom>
            <a:avLst/>
            <a:gdLst>
              <a:gd name="textAreaLeft" fmla="*/ 0 w 3187080"/>
              <a:gd name="textAreaRight" fmla="*/ 3187800 w 3187080"/>
              <a:gd name="textAreaTop" fmla="*/ 0 h 2961000"/>
              <a:gd name="textAreaBottom" fmla="*/ 2961720 h 2961000"/>
            </a:gdLst>
            <a:ahLst/>
            <a:rect l="textAreaLeft" t="textAreaTop" r="textAreaRight" b="textAreaBottom"/>
            <a:pathLst>
              <a:path w="3187632" h="2961600">
                <a:moveTo>
                  <a:pt x="0" y="0"/>
                </a:moveTo>
                <a:lnTo>
                  <a:pt x="3187632" y="0"/>
                </a:lnTo>
                <a:lnTo>
                  <a:pt x="3187632" y="2961600"/>
                </a:lnTo>
                <a:lnTo>
                  <a:pt x="0" y="2961600"/>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33" name="TextBox 7"/>
          <p:cNvSpPr/>
          <p:nvPr/>
        </p:nvSpPr>
        <p:spPr>
          <a:xfrm>
            <a:off x="5454720" y="2945520"/>
            <a:ext cx="7378200" cy="6400440"/>
          </a:xfrm>
          <a:prstGeom prst="rect">
            <a:avLst/>
          </a:prstGeom>
          <a:noFill/>
          <a:ln w="0">
            <a:noFill/>
          </a:ln>
        </p:spPr>
        <p:style>
          <a:lnRef idx="0"/>
          <a:fillRef idx="0"/>
          <a:effectRef idx="0"/>
          <a:fontRef idx="minor"/>
        </p:style>
        <p:txBody>
          <a:bodyPr lIns="0" rIns="0" tIns="0" bIns="0" anchor="t">
            <a:spAutoFit/>
          </a:bodyPr>
          <a:p>
            <a:pPr algn="ctr" defTabSz="914400">
              <a:lnSpc>
                <a:spcPts val="25200"/>
              </a:lnSpc>
            </a:pPr>
            <a:r>
              <a:rPr b="0" lang="en-US" sz="18000" strike="noStrike" u="none">
                <a:solidFill>
                  <a:srgbClr val="454b64"/>
                </a:solidFill>
                <a:uFillTx/>
                <a:latin typeface="Just Another Hand"/>
                <a:ea typeface="Just Another Hand"/>
              </a:rPr>
              <a:t>Teşekkürler</a:t>
            </a:r>
            <a:endParaRPr b="0" lang="tr-TR" sz="18000" strike="noStrike" u="none">
              <a:solidFill>
                <a:srgbClr val="000000"/>
              </a:solidFill>
              <a:uFillTx/>
              <a:latin typeface="Arial"/>
            </a:endParaRPr>
          </a:p>
        </p:txBody>
      </p:sp>
      <p:sp>
        <p:nvSpPr>
          <p:cNvPr id="134" name="TextBox 8"/>
          <p:cNvSpPr/>
          <p:nvPr/>
        </p:nvSpPr>
        <p:spPr>
          <a:xfrm>
            <a:off x="0" y="6345000"/>
            <a:ext cx="20434680" cy="799920"/>
          </a:xfrm>
          <a:prstGeom prst="rect">
            <a:avLst/>
          </a:prstGeom>
          <a:noFill/>
          <a:ln w="0">
            <a:noFill/>
          </a:ln>
        </p:spPr>
        <p:style>
          <a:lnRef idx="0"/>
          <a:fillRef idx="0"/>
          <a:effectRef idx="0"/>
          <a:fontRef idx="minor"/>
        </p:style>
        <p:txBody>
          <a:bodyPr lIns="0" rIns="0" tIns="0" bIns="0" anchor="t">
            <a:spAutoFit/>
          </a:bodyPr>
          <a:p>
            <a:pPr algn="ctr" defTabSz="914400">
              <a:lnSpc>
                <a:spcPts val="3501"/>
              </a:lnSpc>
            </a:pPr>
            <a:r>
              <a:rPr b="1" lang="en-US" sz="2500" strike="noStrike" u="none">
                <a:solidFill>
                  <a:srgbClr val="454b64"/>
                </a:solidFill>
                <a:uFillTx/>
                <a:latin typeface="Roboto Bold"/>
                <a:ea typeface="Roboto Bold"/>
              </a:rPr>
              <a:t>SENA ŞAHİN </a:t>
            </a:r>
            <a:endParaRPr b="0" lang="tr-TR" sz="2500" strike="noStrike" u="none">
              <a:solidFill>
                <a:srgbClr val="000000"/>
              </a:solidFill>
              <a:uFillTx/>
              <a:latin typeface="Arial"/>
            </a:endParaRPr>
          </a:p>
          <a:p>
            <a:pPr algn="ctr" defTabSz="914400">
              <a:lnSpc>
                <a:spcPts val="2801"/>
              </a:lnSpc>
            </a:pPr>
            <a:r>
              <a:rPr b="1" lang="en-US" sz="2000" strike="noStrike" u="none">
                <a:solidFill>
                  <a:srgbClr val="454b64"/>
                </a:solidFill>
                <a:uFillTx/>
                <a:latin typeface="Roboto Bold"/>
                <a:ea typeface="Roboto Bold"/>
              </a:rPr>
              <a:t>PSİKOLOJİK DANIŞMAN/REHBER ÖĞRETMEN</a:t>
            </a:r>
            <a:endParaRPr b="0" lang="tr-TR"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99" name="Freeform 2"/>
          <p:cNvSpPr/>
          <p:nvPr/>
        </p:nvSpPr>
        <p:spPr>
          <a:xfrm rot="17736000">
            <a:off x="6907320" y="1494000"/>
            <a:ext cx="4471200" cy="6332040"/>
          </a:xfrm>
          <a:custGeom>
            <a:avLst/>
            <a:gdLst>
              <a:gd name="textAreaLeft" fmla="*/ 0 w 4471200"/>
              <a:gd name="textAreaRight" fmla="*/ 4471920 w 4471200"/>
              <a:gd name="textAreaTop" fmla="*/ 0 h 6332040"/>
              <a:gd name="textAreaBottom" fmla="*/ 6332760 h 6332040"/>
            </a:gdLst>
            <a:ahLst/>
            <a:rect l="textAreaLeft" t="textAreaTop" r="textAreaRight" b="textAreaBottom"/>
            <a:pathLst>
              <a:path w="4471784" h="6332654">
                <a:moveTo>
                  <a:pt x="0" y="0"/>
                </a:moveTo>
                <a:lnTo>
                  <a:pt x="4471784" y="0"/>
                </a:lnTo>
                <a:lnTo>
                  <a:pt x="4471784" y="6332654"/>
                </a:lnTo>
                <a:lnTo>
                  <a:pt x="0" y="6332654"/>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00" name="TextBox 3"/>
          <p:cNvSpPr/>
          <p:nvPr/>
        </p:nvSpPr>
        <p:spPr>
          <a:xfrm>
            <a:off x="6829200" y="3881520"/>
            <a:ext cx="5083560" cy="2103480"/>
          </a:xfrm>
          <a:prstGeom prst="rect">
            <a:avLst/>
          </a:prstGeom>
          <a:noFill/>
          <a:ln w="0">
            <a:noFill/>
          </a:ln>
        </p:spPr>
        <p:style>
          <a:lnRef idx="0"/>
          <a:fillRef idx="0"/>
          <a:effectRef idx="0"/>
          <a:fontRef idx="minor"/>
        </p:style>
        <p:txBody>
          <a:bodyPr lIns="0" rIns="0" tIns="0" bIns="0" anchor="t">
            <a:spAutoFit/>
          </a:bodyPr>
          <a:p>
            <a:pPr algn="ctr" defTabSz="914400">
              <a:lnSpc>
                <a:spcPts val="8283"/>
              </a:lnSpc>
            </a:pPr>
            <a:r>
              <a:rPr b="0" lang="en-US" sz="5920" strike="noStrike" u="none">
                <a:solidFill>
                  <a:srgbClr val="454b64"/>
                </a:solidFill>
                <a:uFillTx/>
                <a:latin typeface="Just Another Hand"/>
                <a:ea typeface="Just Another Hand"/>
              </a:rPr>
              <a:t>LİSELERE YERLEŞTİRME</a:t>
            </a:r>
            <a:endParaRPr b="0" lang="tr-TR" sz="5920" strike="noStrike" u="none">
              <a:solidFill>
                <a:srgbClr val="000000"/>
              </a:solidFill>
              <a:uFillTx/>
              <a:latin typeface="Arial"/>
            </a:endParaRPr>
          </a:p>
        </p:txBody>
      </p:sp>
      <p:sp>
        <p:nvSpPr>
          <p:cNvPr id="101" name="Freeform 4"/>
          <p:cNvSpPr/>
          <p:nvPr/>
        </p:nvSpPr>
        <p:spPr>
          <a:xfrm flipH="1" rot="17974200">
            <a:off x="8505360" y="6697800"/>
            <a:ext cx="1384560" cy="390960"/>
          </a:xfrm>
          <a:custGeom>
            <a:avLst/>
            <a:gdLst>
              <a:gd name="textAreaLeft" fmla="*/ -360 w 1384560"/>
              <a:gd name="textAreaRight" fmla="*/ 1384920 w 1384560"/>
              <a:gd name="textAreaTop" fmla="*/ 0 h 390960"/>
              <a:gd name="textAreaBottom" fmla="*/ 391680 h 390960"/>
            </a:gdLst>
            <a:ahLst/>
            <a:rect l="textAreaLeft" t="textAreaTop" r="textAreaRight" b="textAreaBottom"/>
            <a:pathLst>
              <a:path w="1385359" h="391364">
                <a:moveTo>
                  <a:pt x="1385359" y="0"/>
                </a:moveTo>
                <a:lnTo>
                  <a:pt x="0" y="0"/>
                </a:lnTo>
                <a:lnTo>
                  <a:pt x="0" y="391364"/>
                </a:lnTo>
                <a:lnTo>
                  <a:pt x="1385359" y="391364"/>
                </a:lnTo>
                <a:lnTo>
                  <a:pt x="1385359"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02" name="Freeform 5"/>
          <p:cNvSpPr/>
          <p:nvPr/>
        </p:nvSpPr>
        <p:spPr>
          <a:xfrm rot="1071600">
            <a:off x="10730880" y="5998320"/>
            <a:ext cx="1384560" cy="390600"/>
          </a:xfrm>
          <a:custGeom>
            <a:avLst/>
            <a:gdLst>
              <a:gd name="textAreaLeft" fmla="*/ 0 w 1384560"/>
              <a:gd name="textAreaRight" fmla="*/ 1385280 w 1384560"/>
              <a:gd name="textAreaTop" fmla="*/ 0 h 390600"/>
              <a:gd name="textAreaBottom" fmla="*/ 391320 h 390600"/>
            </a:gdLst>
            <a:ahLst/>
            <a:rect l="textAreaLeft" t="textAreaTop" r="textAreaRight" b="textAreaBottom"/>
            <a:pathLst>
              <a:path w="1385359" h="391364">
                <a:moveTo>
                  <a:pt x="0" y="0"/>
                </a:moveTo>
                <a:lnTo>
                  <a:pt x="1385359" y="0"/>
                </a:lnTo>
                <a:lnTo>
                  <a:pt x="1385359" y="391364"/>
                </a:lnTo>
                <a:lnTo>
                  <a:pt x="0" y="391364"/>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03" name="Freeform 6"/>
          <p:cNvSpPr/>
          <p:nvPr/>
        </p:nvSpPr>
        <p:spPr>
          <a:xfrm flipH="1" rot="1134600">
            <a:off x="4932000" y="5758200"/>
            <a:ext cx="1384200" cy="390960"/>
          </a:xfrm>
          <a:custGeom>
            <a:avLst/>
            <a:gdLst>
              <a:gd name="textAreaLeft" fmla="*/ -360 w 1384200"/>
              <a:gd name="textAreaRight" fmla="*/ 1384200 w 1384200"/>
              <a:gd name="textAreaTop" fmla="*/ 0 h 390960"/>
              <a:gd name="textAreaBottom" fmla="*/ 391680 h 390960"/>
            </a:gdLst>
            <a:ahLst/>
            <a:rect l="textAreaLeft" t="textAreaTop" r="textAreaRight" b="textAreaBottom"/>
            <a:pathLst>
              <a:path w="1385359" h="391364">
                <a:moveTo>
                  <a:pt x="1385359" y="0"/>
                </a:moveTo>
                <a:lnTo>
                  <a:pt x="0" y="0"/>
                </a:lnTo>
                <a:lnTo>
                  <a:pt x="0" y="391364"/>
                </a:lnTo>
                <a:lnTo>
                  <a:pt x="1385359" y="391364"/>
                </a:lnTo>
                <a:lnTo>
                  <a:pt x="1385359" y="0"/>
                </a:lnTo>
                <a:close/>
              </a:path>
            </a:pathLst>
          </a:custGeom>
          <a:blipFill rotWithShape="0">
            <a:blip r:embed="rId7">
              <a:extLst>
                <a:ext uri="{96DAC541-7B7A-43D3-8B79-37D633B846F1}">
                  <asvg:svgBlip xmlns:asvg="http://schemas.microsoft.com/office/drawing/2016/SVG/main" r:embed="rId8"/>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04" name="Freeform 7"/>
          <p:cNvSpPr/>
          <p:nvPr/>
        </p:nvSpPr>
        <p:spPr>
          <a:xfrm>
            <a:off x="17453880" y="3086280"/>
            <a:ext cx="1667520" cy="4114080"/>
          </a:xfrm>
          <a:custGeom>
            <a:avLst/>
            <a:gdLst>
              <a:gd name="textAreaLeft" fmla="*/ 0 w 1667520"/>
              <a:gd name="textAreaRight" fmla="*/ 1668240 w 1667520"/>
              <a:gd name="textAreaTop" fmla="*/ 0 h 4114080"/>
              <a:gd name="textAreaBottom" fmla="*/ 4114800 h 4114080"/>
            </a:gdLst>
            <a:ahLst/>
            <a:rect l="textAreaLeft" t="textAreaTop" r="textAreaRight" b="textAreaBottom"/>
            <a:pathLst>
              <a:path w="1668364" h="4114800">
                <a:moveTo>
                  <a:pt x="0" y="0"/>
                </a:moveTo>
                <a:lnTo>
                  <a:pt x="1668364" y="0"/>
                </a:lnTo>
                <a:lnTo>
                  <a:pt x="1668364" y="4114800"/>
                </a:lnTo>
                <a:lnTo>
                  <a:pt x="0" y="4114800"/>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05" name="Freeform 8"/>
          <p:cNvSpPr/>
          <p:nvPr/>
        </p:nvSpPr>
        <p:spPr>
          <a:xfrm>
            <a:off x="-858600" y="3086280"/>
            <a:ext cx="1667520" cy="4114080"/>
          </a:xfrm>
          <a:custGeom>
            <a:avLst/>
            <a:gdLst>
              <a:gd name="textAreaLeft" fmla="*/ 0 w 1667520"/>
              <a:gd name="textAreaRight" fmla="*/ 1668240 w 1667520"/>
              <a:gd name="textAreaTop" fmla="*/ 0 h 4114080"/>
              <a:gd name="textAreaBottom" fmla="*/ 4114800 h 4114080"/>
            </a:gdLst>
            <a:ahLst/>
            <a:rect l="textAreaLeft" t="textAreaTop" r="textAreaRight" b="textAreaBottom"/>
            <a:pathLst>
              <a:path w="1668364" h="4114800">
                <a:moveTo>
                  <a:pt x="0" y="0"/>
                </a:moveTo>
                <a:lnTo>
                  <a:pt x="1668365" y="0"/>
                </a:lnTo>
                <a:lnTo>
                  <a:pt x="1668365" y="4114800"/>
                </a:lnTo>
                <a:lnTo>
                  <a:pt x="0" y="4114800"/>
                </a:lnTo>
                <a:lnTo>
                  <a:pt x="0" y="0"/>
                </a:lnTo>
                <a:close/>
              </a:path>
            </a:pathLst>
          </a:custGeom>
          <a:blipFill rotWithShape="0">
            <a:blip r:embed="rId11">
              <a:extLst>
                <a:ext uri="{96DAC541-7B7A-43D3-8B79-37D633B846F1}">
                  <asvg:svgBlip xmlns:asvg="http://schemas.microsoft.com/office/drawing/2016/SVG/main" r:embed="rId12"/>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06" name="TextBox 9"/>
          <p:cNvSpPr/>
          <p:nvPr/>
        </p:nvSpPr>
        <p:spPr>
          <a:xfrm>
            <a:off x="659520" y="3742560"/>
            <a:ext cx="4965840" cy="2132640"/>
          </a:xfrm>
          <a:prstGeom prst="rect">
            <a:avLst/>
          </a:prstGeom>
          <a:noFill/>
          <a:ln w="0">
            <a:noFill/>
          </a:ln>
        </p:spPr>
        <p:style>
          <a:lnRef idx="0"/>
          <a:fillRef idx="0"/>
          <a:effectRef idx="0"/>
          <a:fontRef idx="minor"/>
        </p:style>
        <p:txBody>
          <a:bodyPr lIns="0" rIns="0" tIns="0" bIns="0" anchor="t">
            <a:spAutoFit/>
          </a:bodyPr>
          <a:p>
            <a:pPr algn="ctr" defTabSz="914400">
              <a:lnSpc>
                <a:spcPts val="5598"/>
              </a:lnSpc>
            </a:pPr>
            <a:r>
              <a:rPr b="0" lang="en-US" sz="4000" strike="noStrike" u="none">
                <a:solidFill>
                  <a:srgbClr val="454b64"/>
                </a:solidFill>
                <a:uFillTx/>
                <a:latin typeface="Roboto"/>
                <a:ea typeface="Roboto"/>
              </a:rPr>
              <a:t>LGS PUANI</a:t>
            </a:r>
            <a:endParaRPr b="0" lang="tr-TR" sz="4000" strike="noStrike" u="none">
              <a:solidFill>
                <a:srgbClr val="000000"/>
              </a:solidFill>
              <a:uFillTx/>
              <a:latin typeface="Arial"/>
            </a:endParaRPr>
          </a:p>
          <a:p>
            <a:pPr algn="ctr" defTabSz="914400">
              <a:lnSpc>
                <a:spcPts val="5598"/>
              </a:lnSpc>
            </a:pPr>
            <a:r>
              <a:rPr b="0" lang="en-US" sz="4000" strike="noStrike" u="none">
                <a:solidFill>
                  <a:srgbClr val="454b64"/>
                </a:solidFill>
                <a:uFillTx/>
                <a:latin typeface="Roboto"/>
                <a:ea typeface="Roboto"/>
              </a:rPr>
              <a:t>(Sınavla öğrenci alan okullar)</a:t>
            </a:r>
            <a:endParaRPr b="0" lang="tr-TR" sz="4000" strike="noStrike" u="none">
              <a:solidFill>
                <a:srgbClr val="000000"/>
              </a:solidFill>
              <a:uFillTx/>
              <a:latin typeface="Arial"/>
            </a:endParaRPr>
          </a:p>
        </p:txBody>
      </p:sp>
      <p:sp>
        <p:nvSpPr>
          <p:cNvPr id="107" name="TextBox 10"/>
          <p:cNvSpPr/>
          <p:nvPr/>
        </p:nvSpPr>
        <p:spPr>
          <a:xfrm>
            <a:off x="6048000" y="7516800"/>
            <a:ext cx="4965840" cy="2843640"/>
          </a:xfrm>
          <a:prstGeom prst="rect">
            <a:avLst/>
          </a:prstGeom>
          <a:noFill/>
          <a:ln w="0">
            <a:noFill/>
          </a:ln>
        </p:spPr>
        <p:style>
          <a:lnRef idx="0"/>
          <a:fillRef idx="0"/>
          <a:effectRef idx="0"/>
          <a:fontRef idx="minor"/>
        </p:style>
        <p:txBody>
          <a:bodyPr lIns="0" rIns="0" tIns="0" bIns="0" anchor="t">
            <a:spAutoFit/>
          </a:bodyPr>
          <a:p>
            <a:pPr algn="ctr" defTabSz="914400">
              <a:lnSpc>
                <a:spcPts val="5598"/>
              </a:lnSpc>
            </a:pPr>
            <a:r>
              <a:rPr b="0" lang="en-US" sz="4000" strike="noStrike" u="none">
                <a:solidFill>
                  <a:srgbClr val="454b64"/>
                </a:solidFill>
                <a:uFillTx/>
                <a:latin typeface="Roboto"/>
                <a:ea typeface="Roboto"/>
              </a:rPr>
              <a:t>YETENEK SINAVI</a:t>
            </a:r>
            <a:endParaRPr b="0" lang="tr-TR" sz="4000" strike="noStrike" u="none">
              <a:solidFill>
                <a:srgbClr val="000000"/>
              </a:solidFill>
              <a:uFillTx/>
              <a:latin typeface="Arial"/>
            </a:endParaRPr>
          </a:p>
          <a:p>
            <a:pPr algn="ctr" defTabSz="914400">
              <a:lnSpc>
                <a:spcPts val="5598"/>
              </a:lnSpc>
            </a:pPr>
            <a:r>
              <a:rPr b="0" lang="en-US" sz="4000" strike="noStrike" u="none">
                <a:solidFill>
                  <a:srgbClr val="454b64"/>
                </a:solidFill>
                <a:uFillTx/>
                <a:latin typeface="Roboto"/>
                <a:ea typeface="Roboto"/>
              </a:rPr>
              <a:t>(Güzel sanat liseleri, spor liseleri, bazı anadolu İHL)</a:t>
            </a:r>
            <a:endParaRPr b="0" lang="tr-TR" sz="4000" strike="noStrike" u="none">
              <a:solidFill>
                <a:srgbClr val="000000"/>
              </a:solidFill>
              <a:uFillTx/>
              <a:latin typeface="Arial"/>
            </a:endParaRPr>
          </a:p>
        </p:txBody>
      </p:sp>
      <p:sp>
        <p:nvSpPr>
          <p:cNvPr id="108" name="TextBox 11"/>
          <p:cNvSpPr/>
          <p:nvPr/>
        </p:nvSpPr>
        <p:spPr>
          <a:xfrm>
            <a:off x="11423880" y="5720040"/>
            <a:ext cx="4965840" cy="2843640"/>
          </a:xfrm>
          <a:prstGeom prst="rect">
            <a:avLst/>
          </a:prstGeom>
          <a:noFill/>
          <a:ln w="0">
            <a:noFill/>
          </a:ln>
        </p:spPr>
        <p:style>
          <a:lnRef idx="0"/>
          <a:fillRef idx="0"/>
          <a:effectRef idx="0"/>
          <a:fontRef idx="minor"/>
        </p:style>
        <p:txBody>
          <a:bodyPr lIns="0" rIns="0" tIns="0" bIns="0" anchor="t">
            <a:spAutoFit/>
          </a:bodyPr>
          <a:p>
            <a:pPr algn="ctr" defTabSz="914400">
              <a:lnSpc>
                <a:spcPts val="5598"/>
              </a:lnSpc>
            </a:pPr>
            <a:r>
              <a:rPr b="0" lang="en-US" sz="4000" strike="noStrike" u="none">
                <a:solidFill>
                  <a:srgbClr val="454b64"/>
                </a:solidFill>
                <a:uFillTx/>
                <a:latin typeface="Roboto"/>
                <a:ea typeface="Roboto"/>
              </a:rPr>
              <a:t>OKUL PUANI</a:t>
            </a:r>
            <a:endParaRPr b="0" lang="tr-TR" sz="4000" strike="noStrike" u="none">
              <a:solidFill>
                <a:srgbClr val="000000"/>
              </a:solidFill>
              <a:uFillTx/>
              <a:latin typeface="Arial"/>
            </a:endParaRPr>
          </a:p>
          <a:p>
            <a:pPr algn="ctr" defTabSz="914400">
              <a:lnSpc>
                <a:spcPts val="5598"/>
              </a:lnSpc>
            </a:pPr>
            <a:r>
              <a:rPr b="0" lang="en-US" sz="4000" strike="noStrike" u="none">
                <a:solidFill>
                  <a:srgbClr val="454b64"/>
                </a:solidFill>
                <a:uFillTx/>
                <a:latin typeface="Roboto"/>
                <a:ea typeface="Roboto"/>
              </a:rPr>
              <a:t>(İkamet adresine göre öğrenci alan okullar)</a:t>
            </a:r>
            <a:endParaRPr b="0" lang="tr-TR"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09" name="Freeform 2"/>
          <p:cNvSpPr/>
          <p:nvPr/>
        </p:nvSpPr>
        <p:spPr>
          <a:xfrm>
            <a:off x="12704760" y="6184440"/>
            <a:ext cx="8619840" cy="8541360"/>
          </a:xfrm>
          <a:custGeom>
            <a:avLst/>
            <a:gdLst>
              <a:gd name="textAreaLeft" fmla="*/ 0 w 8619840"/>
              <a:gd name="textAreaRight" fmla="*/ 8620560 w 8619840"/>
              <a:gd name="textAreaTop" fmla="*/ 0 h 8541360"/>
              <a:gd name="textAreaBottom" fmla="*/ 8542080 h 8541360"/>
            </a:gdLst>
            <a:ahLst/>
            <a:rect l="textAreaLeft" t="textAreaTop" r="textAreaRight" b="textAreaBottom"/>
            <a:pathLst>
              <a:path w="8620495" h="8542127">
                <a:moveTo>
                  <a:pt x="0" y="0"/>
                </a:moveTo>
                <a:lnTo>
                  <a:pt x="8620494" y="0"/>
                </a:lnTo>
                <a:lnTo>
                  <a:pt x="8620494" y="8542127"/>
                </a:lnTo>
                <a:lnTo>
                  <a:pt x="0" y="8542127"/>
                </a:lnTo>
                <a:lnTo>
                  <a:pt x="0" y="0"/>
                </a:lnTo>
                <a:close/>
              </a:path>
            </a:pathLst>
          </a:custGeom>
          <a:blipFill rotWithShape="0">
            <a:blip r:embed="rId1">
              <a:extLst>
                <a:ext uri="{96DAC541-7B7A-43D3-8B79-37D633B846F1}">
                  <asvg:svgBlip xmlns:asvg="http://schemas.microsoft.com/office/drawing/2016/SVG/main" r:embed="rId2"/>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10" name="Freeform 3"/>
          <p:cNvSpPr/>
          <p:nvPr/>
        </p:nvSpPr>
        <p:spPr>
          <a:xfrm>
            <a:off x="17453880" y="3086280"/>
            <a:ext cx="1667520" cy="4114080"/>
          </a:xfrm>
          <a:custGeom>
            <a:avLst/>
            <a:gdLst>
              <a:gd name="textAreaLeft" fmla="*/ 0 w 1667520"/>
              <a:gd name="textAreaRight" fmla="*/ 1668240 w 1667520"/>
              <a:gd name="textAreaTop" fmla="*/ 0 h 4114080"/>
              <a:gd name="textAreaBottom" fmla="*/ 4114800 h 4114080"/>
            </a:gdLst>
            <a:ahLst/>
            <a:rect l="textAreaLeft" t="textAreaTop" r="textAreaRight" b="textAreaBottom"/>
            <a:pathLst>
              <a:path w="1668364" h="4114800">
                <a:moveTo>
                  <a:pt x="0" y="0"/>
                </a:moveTo>
                <a:lnTo>
                  <a:pt x="1668364" y="0"/>
                </a:lnTo>
                <a:lnTo>
                  <a:pt x="1668364" y="4114800"/>
                </a:lnTo>
                <a:lnTo>
                  <a:pt x="0" y="4114800"/>
                </a:lnTo>
                <a:lnTo>
                  <a:pt x="0" y="0"/>
                </a:lnTo>
                <a:close/>
              </a:path>
            </a:pathLst>
          </a:custGeom>
          <a:blipFill rotWithShape="0">
            <a:blip r:embed="rId3">
              <a:extLst>
                <a:ext uri="{96DAC541-7B7A-43D3-8B79-37D633B846F1}">
                  <asvg:svgBlip xmlns:asvg="http://schemas.microsoft.com/office/drawing/2016/SVG/main" r:embed="rId4"/>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11" name="Freeform 4"/>
          <p:cNvSpPr/>
          <p:nvPr/>
        </p:nvSpPr>
        <p:spPr>
          <a:xfrm>
            <a:off x="1114560" y="-569520"/>
            <a:ext cx="14859000" cy="5024520"/>
          </a:xfrm>
          <a:custGeom>
            <a:avLst/>
            <a:gdLst>
              <a:gd name="textAreaLeft" fmla="*/ 0 w 14859000"/>
              <a:gd name="textAreaRight" fmla="*/ 14859720 w 14859000"/>
              <a:gd name="textAreaTop" fmla="*/ 0 h 5024520"/>
              <a:gd name="textAreaBottom" fmla="*/ 5025240 h 5024520"/>
            </a:gdLst>
            <a:ahLst/>
            <a:rect l="textAreaLeft" t="textAreaTop" r="textAreaRight" b="textAreaBottom"/>
            <a:pathLst>
              <a:path w="14859684" h="5025275">
                <a:moveTo>
                  <a:pt x="0" y="0"/>
                </a:moveTo>
                <a:lnTo>
                  <a:pt x="14859684" y="0"/>
                </a:lnTo>
                <a:lnTo>
                  <a:pt x="14859684" y="5025274"/>
                </a:lnTo>
                <a:lnTo>
                  <a:pt x="0" y="5025274"/>
                </a:lnTo>
                <a:lnTo>
                  <a:pt x="0" y="0"/>
                </a:lnTo>
                <a:close/>
              </a:path>
            </a:pathLst>
          </a:custGeom>
          <a:blipFill rotWithShape="0">
            <a:blip r:embed="rId5">
              <a:extLst>
                <a:ext uri="{96DAC541-7B7A-43D3-8B79-37D633B846F1}">
                  <asvg:svgBlip xmlns:asvg="http://schemas.microsoft.com/office/drawing/2016/SVG/main" r:embed="rId6"/>
                </a:ext>
              </a:extLst>
            </a:blip>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
        <p:nvSpPr>
          <p:cNvPr id="112" name="TextBox 5"/>
          <p:cNvSpPr/>
          <p:nvPr/>
        </p:nvSpPr>
        <p:spPr>
          <a:xfrm>
            <a:off x="3597840" y="790560"/>
            <a:ext cx="13660920" cy="4267080"/>
          </a:xfrm>
          <a:prstGeom prst="rect">
            <a:avLst/>
          </a:prstGeom>
          <a:noFill/>
          <a:ln w="0">
            <a:noFill/>
          </a:ln>
        </p:spPr>
        <p:style>
          <a:lnRef idx="0"/>
          <a:fillRef idx="0"/>
          <a:effectRef idx="0"/>
          <a:fontRef idx="minor"/>
        </p:style>
        <p:txBody>
          <a:bodyPr lIns="0" rIns="0" tIns="0" bIns="0" anchor="t">
            <a:spAutoFit/>
          </a:bodyPr>
          <a:p>
            <a:pPr algn="just" defTabSz="914400">
              <a:lnSpc>
                <a:spcPts val="16801"/>
              </a:lnSpc>
            </a:pPr>
            <a:r>
              <a:rPr b="0" lang="en-US" sz="12000" strike="noStrike" u="none">
                <a:solidFill>
                  <a:srgbClr val="454b64"/>
                </a:solidFill>
                <a:uFillTx/>
                <a:latin typeface="Just Another Hand"/>
                <a:ea typeface="Just Another Hand"/>
              </a:rPr>
              <a:t>LGS PUANIYLA YERLEŞTİRME</a:t>
            </a:r>
            <a:endParaRPr b="0" lang="tr-TR" sz="12000" strike="noStrike" u="none">
              <a:solidFill>
                <a:srgbClr val="000000"/>
              </a:solidFill>
              <a:uFillTx/>
              <a:latin typeface="Arial"/>
            </a:endParaRPr>
          </a:p>
        </p:txBody>
      </p:sp>
      <p:sp>
        <p:nvSpPr>
          <p:cNvPr id="113" name="TextBox 6"/>
          <p:cNvSpPr/>
          <p:nvPr/>
        </p:nvSpPr>
        <p:spPr>
          <a:xfrm>
            <a:off x="1604520" y="4892760"/>
            <a:ext cx="12433320" cy="4693320"/>
          </a:xfrm>
          <a:prstGeom prst="rect">
            <a:avLst/>
          </a:prstGeom>
          <a:noFill/>
          <a:ln w="0">
            <a:noFill/>
          </a:ln>
        </p:spPr>
        <p:style>
          <a:lnRef idx="0"/>
          <a:fillRef idx="0"/>
          <a:effectRef idx="0"/>
          <a:fontRef idx="minor"/>
        </p:style>
        <p:txBody>
          <a:bodyPr lIns="0" rIns="0" tIns="0" bIns="0" anchor="t">
            <a:spAutoFit/>
          </a:bodyPr>
          <a:p>
            <a:pPr defTabSz="914400">
              <a:lnSpc>
                <a:spcPts val="6160"/>
              </a:lnSpc>
            </a:pPr>
            <a:r>
              <a:rPr b="0" lang="en-US" sz="4400" strike="noStrike" u="none">
                <a:solidFill>
                  <a:srgbClr val="454b64"/>
                </a:solidFill>
                <a:uFillTx/>
                <a:latin typeface="Roboto"/>
                <a:ea typeface="Roboto"/>
              </a:rPr>
              <a:t>Milli Eğitim Bakanlığı tarafından her sene sınavla öğrenci alacak okullar belirlenir ve kontenjanları kamuoyuna açıklanır. Bu okullara öğrenci yerleştirmek için MEB, her sene Haziran ayında merkezi bir sınav yapar. (LGS) Bu sınava girmek zorunlu değildir.</a:t>
            </a:r>
            <a:endParaRPr b="0" lang="tr-TR" sz="4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14" name="TextBox 2"/>
          <p:cNvSpPr/>
          <p:nvPr/>
        </p:nvSpPr>
        <p:spPr>
          <a:xfrm>
            <a:off x="1273680" y="761400"/>
            <a:ext cx="16229880" cy="1421640"/>
          </a:xfrm>
          <a:prstGeom prst="rect">
            <a:avLst/>
          </a:prstGeom>
          <a:noFill/>
          <a:ln w="0">
            <a:noFill/>
          </a:ln>
        </p:spPr>
        <p:style>
          <a:lnRef idx="0"/>
          <a:fillRef idx="0"/>
          <a:effectRef idx="0"/>
          <a:fontRef idx="minor"/>
        </p:style>
        <p:txBody>
          <a:bodyPr lIns="0" rIns="0" tIns="0" bIns="0" anchor="t">
            <a:spAutoFit/>
          </a:bodyPr>
          <a:p>
            <a:pPr algn="ctr" defTabSz="914400">
              <a:lnSpc>
                <a:spcPts val="5598"/>
              </a:lnSpc>
            </a:pPr>
            <a:r>
              <a:rPr b="0" lang="en-US" sz="4000" strike="noStrike" u="none">
                <a:solidFill>
                  <a:srgbClr val="000000"/>
                </a:solidFill>
                <a:uFillTx/>
                <a:latin typeface="Roboto"/>
                <a:ea typeface="Roboto"/>
              </a:rPr>
              <a:t>Merkezi yerleştirme sisteminde öncelikle öğrencilerin sınav puanlarına bakılır ve puanı yüksek olan öğrenci önce yerleştirilir.</a:t>
            </a:r>
            <a:endParaRPr b="0" lang="tr-TR" sz="4000" strike="noStrike" u="none">
              <a:solidFill>
                <a:srgbClr val="000000"/>
              </a:solidFill>
              <a:uFillTx/>
              <a:latin typeface="Arial"/>
            </a:endParaRPr>
          </a:p>
        </p:txBody>
      </p:sp>
      <p:sp>
        <p:nvSpPr>
          <p:cNvPr id="115" name="TextBox 3"/>
          <p:cNvSpPr/>
          <p:nvPr/>
        </p:nvSpPr>
        <p:spPr>
          <a:xfrm>
            <a:off x="3031200" y="4413240"/>
            <a:ext cx="12225240" cy="3554640"/>
          </a:xfrm>
          <a:prstGeom prst="rect">
            <a:avLst/>
          </a:prstGeom>
          <a:noFill/>
          <a:ln w="0">
            <a:noFill/>
          </a:ln>
        </p:spPr>
        <p:style>
          <a:lnRef idx="0"/>
          <a:fillRef idx="0"/>
          <a:effectRef idx="0"/>
          <a:fontRef idx="minor"/>
        </p:style>
        <p:txBody>
          <a:bodyPr lIns="0" rIns="0" tIns="0" bIns="0" anchor="t">
            <a:spAutoFit/>
          </a:bodyPr>
          <a:p>
            <a:pPr defTabSz="914400">
              <a:lnSpc>
                <a:spcPts val="5598"/>
              </a:lnSpc>
            </a:pPr>
            <a:r>
              <a:rPr b="0" lang="en-US" sz="4000" strike="noStrike" u="none">
                <a:solidFill>
                  <a:srgbClr val="000000"/>
                </a:solidFill>
                <a:uFillTx/>
                <a:latin typeface="Roboto"/>
                <a:ea typeface="Roboto"/>
              </a:rPr>
              <a:t>2.OBP üstünlüğüne </a:t>
            </a:r>
            <a:endParaRPr b="0" lang="tr-TR" sz="4000" strike="noStrike" u="none">
              <a:solidFill>
                <a:srgbClr val="000000"/>
              </a:solidFill>
              <a:uFillTx/>
              <a:latin typeface="Arial"/>
            </a:endParaRPr>
          </a:p>
          <a:p>
            <a:pPr defTabSz="914400">
              <a:lnSpc>
                <a:spcPts val="5598"/>
              </a:lnSpc>
            </a:pPr>
            <a:r>
              <a:rPr b="0" lang="en-US" sz="4000" strike="noStrike" u="none">
                <a:solidFill>
                  <a:srgbClr val="000000"/>
                </a:solidFill>
                <a:uFillTx/>
                <a:latin typeface="Roboto"/>
                <a:ea typeface="Roboto"/>
              </a:rPr>
              <a:t>3.Sırasıyla 8,7,6.sınıf YBP üstünlüğüne </a:t>
            </a:r>
            <a:endParaRPr b="0" lang="tr-TR" sz="4000" strike="noStrike" u="none">
              <a:solidFill>
                <a:srgbClr val="000000"/>
              </a:solidFill>
              <a:uFillTx/>
              <a:latin typeface="Arial"/>
            </a:endParaRPr>
          </a:p>
          <a:p>
            <a:pPr defTabSz="914400">
              <a:lnSpc>
                <a:spcPts val="5598"/>
              </a:lnSpc>
            </a:pPr>
            <a:r>
              <a:rPr b="0" lang="en-US" sz="4000" strike="noStrike" u="none">
                <a:solidFill>
                  <a:srgbClr val="000000"/>
                </a:solidFill>
                <a:uFillTx/>
                <a:latin typeface="Roboto"/>
                <a:ea typeface="Roboto"/>
              </a:rPr>
              <a:t>4.Tercih önceliğine </a:t>
            </a:r>
            <a:endParaRPr b="0" lang="tr-TR" sz="4000" strike="noStrike" u="none">
              <a:solidFill>
                <a:srgbClr val="000000"/>
              </a:solidFill>
              <a:uFillTx/>
              <a:latin typeface="Arial"/>
            </a:endParaRPr>
          </a:p>
          <a:p>
            <a:pPr defTabSz="914400">
              <a:lnSpc>
                <a:spcPts val="5598"/>
              </a:lnSpc>
            </a:pPr>
            <a:r>
              <a:rPr b="0" lang="en-US" sz="4000" strike="noStrike" u="none">
                <a:solidFill>
                  <a:srgbClr val="000000"/>
                </a:solidFill>
                <a:uFillTx/>
                <a:latin typeface="Roboto"/>
                <a:ea typeface="Roboto"/>
              </a:rPr>
              <a:t>5.Doğum tarihine göre yaşı küçük olana öncelik verilir. </a:t>
            </a:r>
            <a:endParaRPr b="0" lang="tr-TR" sz="4000" strike="noStrike" u="none">
              <a:solidFill>
                <a:srgbClr val="000000"/>
              </a:solidFill>
              <a:uFillTx/>
              <a:latin typeface="Arial"/>
            </a:endParaRPr>
          </a:p>
        </p:txBody>
      </p:sp>
      <p:sp>
        <p:nvSpPr>
          <p:cNvPr id="116" name="TextBox 4"/>
          <p:cNvSpPr/>
          <p:nvPr/>
        </p:nvSpPr>
        <p:spPr>
          <a:xfrm>
            <a:off x="5738400" y="3140280"/>
            <a:ext cx="5118480" cy="1421640"/>
          </a:xfrm>
          <a:prstGeom prst="rect">
            <a:avLst/>
          </a:prstGeom>
          <a:noFill/>
          <a:ln w="0">
            <a:noFill/>
          </a:ln>
        </p:spPr>
        <p:style>
          <a:lnRef idx="0"/>
          <a:fillRef idx="0"/>
          <a:effectRef idx="0"/>
          <a:fontRef idx="minor"/>
        </p:style>
        <p:txBody>
          <a:bodyPr lIns="0" rIns="0" tIns="0" bIns="0" anchor="t">
            <a:spAutoFit/>
          </a:bodyPr>
          <a:p>
            <a:pPr algn="ctr" defTabSz="914400">
              <a:lnSpc>
                <a:spcPts val="5598"/>
              </a:lnSpc>
            </a:pPr>
            <a:r>
              <a:rPr b="0" lang="en-US" sz="4000" strike="noStrike" u="none">
                <a:solidFill>
                  <a:srgbClr val="000000"/>
                </a:solidFill>
                <a:uFillTx/>
                <a:latin typeface="Roboto"/>
                <a:ea typeface="Roboto"/>
              </a:rPr>
              <a:t>Puanlarda Eşitlik varsa</a:t>
            </a:r>
            <a:endParaRPr b="0" lang="tr-TR"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17" name="TextBox 2"/>
          <p:cNvSpPr/>
          <p:nvPr/>
        </p:nvSpPr>
        <p:spPr>
          <a:xfrm>
            <a:off x="1028880" y="4413240"/>
            <a:ext cx="16229880" cy="1421640"/>
          </a:xfrm>
          <a:prstGeom prst="rect">
            <a:avLst/>
          </a:prstGeom>
          <a:noFill/>
          <a:ln w="0">
            <a:noFill/>
          </a:ln>
        </p:spPr>
        <p:style>
          <a:lnRef idx="0"/>
          <a:fillRef idx="0"/>
          <a:effectRef idx="0"/>
          <a:fontRef idx="minor"/>
        </p:style>
        <p:txBody>
          <a:bodyPr lIns="0" rIns="0" tIns="0" bIns="0" anchor="t">
            <a:spAutoFit/>
          </a:bodyPr>
          <a:p>
            <a:pPr algn="ctr" defTabSz="914400">
              <a:lnSpc>
                <a:spcPts val="5598"/>
              </a:lnSpc>
            </a:pPr>
            <a:r>
              <a:rPr b="0" lang="en-US" sz="4000" strike="noStrike" u="none">
                <a:solidFill>
                  <a:srgbClr val="000000"/>
                </a:solidFill>
                <a:uFillTx/>
                <a:latin typeface="Roboto"/>
                <a:ea typeface="Roboto"/>
              </a:rPr>
              <a:t>Merkezi sınavda (LGS) sorular 8.sınıf konularından oluşmaktadır. Ve bu sınav 2 oturumdan oluşmaktadır.</a:t>
            </a:r>
            <a:endParaRPr b="0" lang="tr-TR"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18" name="Freeform 2"/>
          <p:cNvSpPr/>
          <p:nvPr/>
        </p:nvSpPr>
        <p:spPr>
          <a:xfrm>
            <a:off x="1249920" y="741600"/>
            <a:ext cx="16337880" cy="8515800"/>
          </a:xfrm>
          <a:custGeom>
            <a:avLst/>
            <a:gdLst>
              <a:gd name="textAreaLeft" fmla="*/ 0 w 16337880"/>
              <a:gd name="textAreaRight" fmla="*/ 16338600 w 16337880"/>
              <a:gd name="textAreaTop" fmla="*/ 0 h 8515800"/>
              <a:gd name="textAreaBottom" fmla="*/ 8516520 h 8515800"/>
            </a:gdLst>
            <a:ahLst/>
            <a:rect l="textAreaLeft" t="textAreaTop" r="textAreaRight" b="textAreaBottom"/>
            <a:pathLst>
              <a:path w="16338704" h="8516550">
                <a:moveTo>
                  <a:pt x="0" y="0"/>
                </a:moveTo>
                <a:lnTo>
                  <a:pt x="16338704" y="0"/>
                </a:lnTo>
                <a:lnTo>
                  <a:pt x="16338704" y="8516550"/>
                </a:lnTo>
                <a:lnTo>
                  <a:pt x="0" y="851655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19" name="Freeform 2"/>
          <p:cNvSpPr/>
          <p:nvPr/>
        </p:nvSpPr>
        <p:spPr>
          <a:xfrm>
            <a:off x="399960" y="501120"/>
            <a:ext cx="17359920" cy="9352440"/>
          </a:xfrm>
          <a:custGeom>
            <a:avLst/>
            <a:gdLst>
              <a:gd name="textAreaLeft" fmla="*/ 0 w 17359920"/>
              <a:gd name="textAreaRight" fmla="*/ 17360640 w 17359920"/>
              <a:gd name="textAreaTop" fmla="*/ 0 h 9352440"/>
              <a:gd name="textAreaBottom" fmla="*/ 9353160 h 9352440"/>
            </a:gdLst>
            <a:ahLst/>
            <a:rect l="textAreaLeft" t="textAreaTop" r="textAreaRight" b="textAreaBottom"/>
            <a:pathLst>
              <a:path w="17360717" h="9353086">
                <a:moveTo>
                  <a:pt x="0" y="0"/>
                </a:moveTo>
                <a:lnTo>
                  <a:pt x="17360717" y="0"/>
                </a:lnTo>
                <a:lnTo>
                  <a:pt x="17360717" y="9353086"/>
                </a:lnTo>
                <a:lnTo>
                  <a:pt x="0" y="9353086"/>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0" name="Freeform 2"/>
          <p:cNvSpPr/>
          <p:nvPr/>
        </p:nvSpPr>
        <p:spPr>
          <a:xfrm>
            <a:off x="641520" y="414000"/>
            <a:ext cx="17038440" cy="9477360"/>
          </a:xfrm>
          <a:custGeom>
            <a:avLst/>
            <a:gdLst>
              <a:gd name="textAreaLeft" fmla="*/ 0 w 17038440"/>
              <a:gd name="textAreaRight" fmla="*/ 17039160 w 17038440"/>
              <a:gd name="textAreaTop" fmla="*/ 0 h 9477360"/>
              <a:gd name="textAreaBottom" fmla="*/ 9478080 h 9477360"/>
            </a:gdLst>
            <a:ahLst/>
            <a:rect l="textAreaLeft" t="textAreaTop" r="textAreaRight" b="textAreaBottom"/>
            <a:pathLst>
              <a:path w="17039117" h="9478009">
                <a:moveTo>
                  <a:pt x="0" y="0"/>
                </a:moveTo>
                <a:lnTo>
                  <a:pt x="17039116" y="0"/>
                </a:lnTo>
                <a:lnTo>
                  <a:pt x="17039116" y="9478008"/>
                </a:lnTo>
                <a:lnTo>
                  <a:pt x="0" y="9478008"/>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4eb"/>
        </a:solidFill>
      </p:bgPr>
    </p:bg>
    <p:spTree>
      <p:nvGrpSpPr>
        <p:cNvPr id="1" name=""/>
        <p:cNvGrpSpPr/>
        <p:nvPr/>
      </p:nvGrpSpPr>
      <p:grpSpPr>
        <a:xfrm>
          <a:off x="0" y="0"/>
          <a:ext cx="0" cy="0"/>
          <a:chOff x="0" y="0"/>
          <a:chExt cx="0" cy="0"/>
        </a:xfrm>
      </p:grpSpPr>
      <p:sp>
        <p:nvSpPr>
          <p:cNvPr id="121" name="Freeform 2"/>
          <p:cNvSpPr/>
          <p:nvPr/>
        </p:nvSpPr>
        <p:spPr>
          <a:xfrm>
            <a:off x="853920" y="457200"/>
            <a:ext cx="16947720" cy="9172440"/>
          </a:xfrm>
          <a:custGeom>
            <a:avLst/>
            <a:gdLst>
              <a:gd name="textAreaLeft" fmla="*/ 0 w 16947720"/>
              <a:gd name="textAreaRight" fmla="*/ 16948440 w 16947720"/>
              <a:gd name="textAreaTop" fmla="*/ 0 h 9172440"/>
              <a:gd name="textAreaBottom" fmla="*/ 9173160 h 9172440"/>
            </a:gdLst>
            <a:ahLst/>
            <a:rect l="textAreaLeft" t="textAreaTop" r="textAreaRight" b="textAreaBottom"/>
            <a:pathLst>
              <a:path w="16948377" h="9173309">
                <a:moveTo>
                  <a:pt x="0" y="0"/>
                </a:moveTo>
                <a:lnTo>
                  <a:pt x="16948378" y="0"/>
                </a:lnTo>
                <a:lnTo>
                  <a:pt x="16948378" y="9173310"/>
                </a:lnTo>
                <a:lnTo>
                  <a:pt x="0" y="9173310"/>
                </a:lnTo>
                <a:lnTo>
                  <a:pt x="0" y="0"/>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tr-T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LibreOffice/24.8.4.2$Linux_X86_64 LibreOffice_project/bb3cfa12c7b1bf994ecc5649a80400d06cd71002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DAGSl8R7cv8</dc:identifier>
  <dc:language>tr-TR</dc:language>
  <cp:lastModifiedBy/>
  <dcterms:modified xsi:type="dcterms:W3CDTF">2011-08-01T06:04:30Z</dcterms:modified>
  <cp:revision>1</cp:revision>
  <dc:subject/>
  <dc:title>LGS 2025</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